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0" r:id="rId5"/>
    <p:sldId id="264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773ED0-8017-4AB5-857D-308E4AABE656}" v="1" dt="2019-11-07T08:08:0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>
        <p:scale>
          <a:sx n="105" d="100"/>
          <a:sy n="105" d="100"/>
        </p:scale>
        <p:origin x="48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98675-8889-524B-B8CD-D8E639C999B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CE42-EECF-B241-90A4-A1900E5981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5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0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3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4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0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C79D-1A62-DF4E-97E6-BAE9933FDD7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558E-6E45-ED4B-B6EA-3137772EE9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A8E10C-75BD-5F46-823A-F97030291E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65" y="596917"/>
            <a:ext cx="3088558" cy="5490768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5AA4D-A50E-3F4C-B334-2797EFBB8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077" y="599463"/>
            <a:ext cx="3087126" cy="5488222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BAAF086-6840-4296-AAC1-4A51C7309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45" y="304940"/>
            <a:ext cx="1081095" cy="13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ADBB6-67A5-574E-91E1-144EAFE8FB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005" y="130439"/>
            <a:ext cx="3012728" cy="53559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1494D8-AA47-064C-96BD-03305FB83B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73" y="134535"/>
            <a:ext cx="3010424" cy="535186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B6B9F-2A4F-1849-BACB-E4F1F028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013" y="3309018"/>
            <a:ext cx="5943974" cy="2873417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78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468665-27E5-0046-9BF4-DB6232F98A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75" y="177800"/>
            <a:ext cx="3372328" cy="5617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60DA7-2F0B-9745-B95F-A65155891B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071" y="177800"/>
            <a:ext cx="3287054" cy="56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20BDA93319041B894437CB03705D9" ma:contentTypeVersion="10" ma:contentTypeDescription="Een nieuw document maken." ma:contentTypeScope="" ma:versionID="678e7708ea48c4fbe6a13295f3228507">
  <xsd:schema xmlns:xsd="http://www.w3.org/2001/XMLSchema" xmlns:xs="http://www.w3.org/2001/XMLSchema" xmlns:p="http://schemas.microsoft.com/office/2006/metadata/properties" xmlns:ns3="9c920e5b-3309-40f4-9110-90bbace62d32" xmlns:ns4="41ea5cec-e11b-44aa-bbac-24ba082c0d0a" targetNamespace="http://schemas.microsoft.com/office/2006/metadata/properties" ma:root="true" ma:fieldsID="93218aea1c748d4cd5ead1b0e5763932" ns3:_="" ns4:_="">
    <xsd:import namespace="9c920e5b-3309-40f4-9110-90bbace62d32"/>
    <xsd:import namespace="41ea5cec-e11b-44aa-bbac-24ba082c0d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20e5b-3309-40f4-9110-90bbace62d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cec-e11b-44aa-bbac-24ba082c0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5D5D6-2F34-46DA-AD3C-260CA6378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920e5b-3309-40f4-9110-90bbace62d32"/>
    <ds:schemaRef ds:uri="41ea5cec-e11b-44aa-bbac-24ba082c0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F101D0-A877-4DD5-B660-2BDE819134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539F0-325E-42A9-A0FA-514784BA10D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He</dc:title>
  <dc:creator>Thijs Bergervoet</dc:creator>
  <cp:lastModifiedBy>Joost van Engen</cp:lastModifiedBy>
  <cp:revision>5</cp:revision>
  <dcterms:created xsi:type="dcterms:W3CDTF">2019-09-09T07:14:33Z</dcterms:created>
  <dcterms:modified xsi:type="dcterms:W3CDTF">2019-11-07T08:47:42Z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0x01010004A20BDA93319041B894437CB03705D9</vt:lpwstr>
  </property>
</Properties>
</file>