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8" r:id="rId3"/>
  </p:sldMasterIdLst>
  <p:notesMasterIdLst>
    <p:notesMasterId r:id="rId20"/>
  </p:notesMasterIdLst>
  <p:handoutMasterIdLst>
    <p:handoutMasterId r:id="rId21"/>
  </p:handoutMasterIdLst>
  <p:sldIdLst>
    <p:sldId id="256" r:id="rId4"/>
    <p:sldId id="267" r:id="rId5"/>
    <p:sldId id="934" r:id="rId6"/>
    <p:sldId id="1113132642" r:id="rId7"/>
    <p:sldId id="265" r:id="rId8"/>
    <p:sldId id="936" r:id="rId9"/>
    <p:sldId id="276" r:id="rId10"/>
    <p:sldId id="287" r:id="rId11"/>
    <p:sldId id="911" r:id="rId12"/>
    <p:sldId id="279" r:id="rId13"/>
    <p:sldId id="919" r:id="rId14"/>
    <p:sldId id="937" r:id="rId15"/>
    <p:sldId id="938" r:id="rId16"/>
    <p:sldId id="307" r:id="rId17"/>
    <p:sldId id="309" r:id="rId18"/>
    <p:sldId id="111313264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Nambatya Nsubuga" initials="DNN" lastIdx="1" clrIdx="0">
    <p:extLst>
      <p:ext uri="{19B8F6BF-5375-455C-9EA6-DF929625EA0E}">
        <p15:presenceInfo xmlns:p15="http://schemas.microsoft.com/office/powerpoint/2012/main" userId="Diana Nambatya Nsubuga" providerId="None"/>
      </p:ext>
    </p:extLst>
  </p:cmAuthor>
  <p:cmAuthor id="2" name="Amanda Ottosson" initials="AO" lastIdx="10" clrIdx="1">
    <p:extLst>
      <p:ext uri="{19B8F6BF-5375-455C-9EA6-DF929625EA0E}">
        <p15:presenceInfo xmlns:p15="http://schemas.microsoft.com/office/powerpoint/2012/main" userId="Amanda Ottosson" providerId="None"/>
      </p:ext>
    </p:extLst>
  </p:cmAuthor>
  <p:cmAuthor id="3" name="Emilie Chambert" initials="EC" lastIdx="13" clrIdx="2">
    <p:extLst>
      <p:ext uri="{19B8F6BF-5375-455C-9EA6-DF929625EA0E}">
        <p15:presenceInfo xmlns:p15="http://schemas.microsoft.com/office/powerpoint/2012/main" userId="S::echambert@livinggoods.org::5a10c922-1ca6-4cd3-9e52-4b14a4bc1b2a" providerId="AD"/>
      </p:ext>
    </p:extLst>
  </p:cmAuthor>
  <p:cmAuthor id="4" name="Diana Nsubuga" initials="DN" lastIdx="1" clrIdx="3">
    <p:extLst>
      <p:ext uri="{19B8F6BF-5375-455C-9EA6-DF929625EA0E}">
        <p15:presenceInfo xmlns:p15="http://schemas.microsoft.com/office/powerpoint/2012/main" userId="Diana Nsubug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1271" autoAdjust="0"/>
  </p:normalViewPr>
  <p:slideViewPr>
    <p:cSldViewPr snapToGrid="0" snapToObjects="1">
      <p:cViewPr varScale="1">
        <p:scale>
          <a:sx n="60" d="100"/>
          <a:sy n="60" d="100"/>
        </p:scale>
        <p:origin x="918" y="72"/>
      </p:cViewPr>
      <p:guideLst/>
    </p:cSldViewPr>
  </p:slideViewPr>
  <p:notesTextViewPr>
    <p:cViewPr>
      <p:scale>
        <a:sx n="1" d="1"/>
        <a:sy n="1" d="1"/>
      </p:scale>
      <p:origin x="0" y="0"/>
    </p:cViewPr>
  </p:notesTextViewPr>
  <p:sorterViewPr>
    <p:cViewPr varScale="1">
      <p:scale>
        <a:sx n="100" d="100"/>
        <a:sy n="100" d="100"/>
      </p:scale>
      <p:origin x="0" y="-12204"/>
    </p:cViewPr>
  </p:sorterViewPr>
  <p:notesViewPr>
    <p:cSldViewPr snapToGrid="0" snapToObjects="1">
      <p:cViewPr varScale="1">
        <p:scale>
          <a:sx n="50" d="100"/>
          <a:sy n="50" d="100"/>
        </p:scale>
        <p:origin x="2712"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9-10-03T08:09:37.130" idx="1">
    <p:pos x="7236" y="45"/>
    <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C1CC9A-A92A-4E48-BA66-9A09C8CB27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G"/>
          </a:p>
        </p:txBody>
      </p:sp>
      <p:sp>
        <p:nvSpPr>
          <p:cNvPr id="3" name="Date Placeholder 2">
            <a:extLst>
              <a:ext uri="{FF2B5EF4-FFF2-40B4-BE49-F238E27FC236}">
                <a16:creationId xmlns:a16="http://schemas.microsoft.com/office/drawing/2014/main" id="{BE563360-7014-4FAB-8451-A5B08793EA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E8BF82-071E-4257-B590-1999E0F54A98}" type="datetimeFigureOut">
              <a:rPr lang="en-UG" smtClean="0"/>
              <a:t>05/11/2019</a:t>
            </a:fld>
            <a:endParaRPr lang="en-UG"/>
          </a:p>
        </p:txBody>
      </p:sp>
      <p:sp>
        <p:nvSpPr>
          <p:cNvPr id="4" name="Footer Placeholder 3">
            <a:extLst>
              <a:ext uri="{FF2B5EF4-FFF2-40B4-BE49-F238E27FC236}">
                <a16:creationId xmlns:a16="http://schemas.microsoft.com/office/drawing/2014/main" id="{46E1ADB9-DD28-4F1D-9095-58DE84C7BB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G"/>
          </a:p>
        </p:txBody>
      </p:sp>
      <p:sp>
        <p:nvSpPr>
          <p:cNvPr id="5" name="Slide Number Placeholder 4">
            <a:extLst>
              <a:ext uri="{FF2B5EF4-FFF2-40B4-BE49-F238E27FC236}">
                <a16:creationId xmlns:a16="http://schemas.microsoft.com/office/drawing/2014/main" id="{F69BF94A-4A91-42CA-86B8-220CB34627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C8826D-02BC-4C32-AD3A-0986FFC273D3}" type="slidenum">
              <a:rPr lang="en-UG" smtClean="0"/>
              <a:t>‹#›</a:t>
            </a:fld>
            <a:endParaRPr lang="en-UG"/>
          </a:p>
        </p:txBody>
      </p:sp>
    </p:spTree>
    <p:extLst>
      <p:ext uri="{BB962C8B-B14F-4D97-AF65-F5344CB8AC3E}">
        <p14:creationId xmlns:p14="http://schemas.microsoft.com/office/powerpoint/2010/main" val="2650867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39BCA-F645-864D-8BD1-B1FF50C62154}" type="datetimeFigureOut">
              <a:rPr lang="en-US" smtClean="0"/>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2043F-9A45-CB42-84A7-D23E156C6BB0}" type="slidenum">
              <a:rPr lang="en-US" smtClean="0"/>
              <a:t>‹#›</a:t>
            </a:fld>
            <a:endParaRPr lang="en-US"/>
          </a:p>
        </p:txBody>
      </p:sp>
    </p:spTree>
    <p:extLst>
      <p:ext uri="{BB962C8B-B14F-4D97-AF65-F5344CB8AC3E}">
        <p14:creationId xmlns:p14="http://schemas.microsoft.com/office/powerpoint/2010/main" val="7927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Ambitious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4DA39E-0F95-C24E-BDC6-9010410DC8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2957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904" indent="-233904" algn="just" latinLnBrk="1" hangingPunct="0">
              <a:lnSpc>
                <a:spcPct val="150000"/>
              </a:lnSpc>
              <a:spcBef>
                <a:spcPts val="0"/>
              </a:spcBef>
              <a:spcAft>
                <a:spcPts val="921"/>
              </a:spcAft>
              <a:buFont typeface="Arial" panose="020B0604020202020204" pitchFamily="34" charset="0"/>
              <a:buChar char="•"/>
            </a:pPr>
            <a:r>
              <a:rPr lang="en-US" sz="1200" dirty="0">
                <a:solidFill>
                  <a:schemeClr val="tx1"/>
                </a:solidFill>
                <a:cs typeface="Corbel"/>
              </a:rPr>
              <a:t>Tech can support CHWs to perform better in the field</a:t>
            </a:r>
          </a:p>
          <a:p>
            <a:pPr marL="233904" indent="-233904" algn="just" latinLnBrk="1" hangingPunct="0">
              <a:lnSpc>
                <a:spcPct val="150000"/>
              </a:lnSpc>
              <a:spcBef>
                <a:spcPts val="0"/>
              </a:spcBef>
              <a:spcAft>
                <a:spcPts val="921"/>
              </a:spcAft>
              <a:buFont typeface="Arial" panose="020B0604020202020204" pitchFamily="34" charset="0"/>
              <a:buChar char="•"/>
            </a:pPr>
            <a:r>
              <a:rPr lang="en-US" sz="1200" dirty="0">
                <a:solidFill>
                  <a:schemeClr val="tx1"/>
                </a:solidFill>
                <a:cs typeface="Corbel"/>
              </a:rPr>
              <a:t>Tech use can improve performance management of CHWs</a:t>
            </a:r>
          </a:p>
          <a:p>
            <a:pPr marL="233904" indent="-233904" algn="just" latinLnBrk="1" hangingPunct="0">
              <a:lnSpc>
                <a:spcPct val="150000"/>
              </a:lnSpc>
              <a:spcBef>
                <a:spcPts val="0"/>
              </a:spcBef>
              <a:spcAft>
                <a:spcPts val="921"/>
              </a:spcAft>
              <a:buFont typeface="Arial" panose="020B0604020202020204" pitchFamily="34" charset="0"/>
              <a:buChar char="•"/>
            </a:pPr>
            <a:r>
              <a:rPr lang="en-US" sz="1200" dirty="0">
                <a:solidFill>
                  <a:schemeClr val="tx1"/>
                </a:solidFill>
                <a:cs typeface="Corbel"/>
              </a:rPr>
              <a:t>Collection of timely, accurate data and ease DQA</a:t>
            </a:r>
          </a:p>
          <a:p>
            <a:pPr marL="233904" indent="-233904" algn="just" latinLnBrk="1" hangingPunct="0">
              <a:lnSpc>
                <a:spcPct val="150000"/>
              </a:lnSpc>
              <a:spcBef>
                <a:spcPts val="0"/>
              </a:spcBef>
              <a:spcAft>
                <a:spcPts val="921"/>
              </a:spcAft>
              <a:buFont typeface="Arial" panose="020B0604020202020204" pitchFamily="34" charset="0"/>
              <a:buChar char="•"/>
            </a:pPr>
            <a:r>
              <a:rPr lang="en-US" sz="1200" dirty="0">
                <a:solidFill>
                  <a:schemeClr val="tx1"/>
                </a:solidFill>
                <a:cs typeface="Corbel"/>
              </a:rPr>
              <a:t>Tech can guide CHW supervision and track supervisor performance</a:t>
            </a:r>
          </a:p>
          <a:p>
            <a:pPr marL="233904" indent="-233904" algn="just" latinLnBrk="1" hangingPunct="0">
              <a:lnSpc>
                <a:spcPct val="150000"/>
              </a:lnSpc>
              <a:spcBef>
                <a:spcPts val="0"/>
              </a:spcBef>
              <a:spcAft>
                <a:spcPts val="921"/>
              </a:spcAft>
              <a:buFont typeface="Arial" panose="020B0604020202020204" pitchFamily="34" charset="0"/>
              <a:buChar char="•"/>
            </a:pPr>
            <a:r>
              <a:rPr lang="en-US" sz="1200" dirty="0">
                <a:solidFill>
                  <a:schemeClr val="tx1"/>
                </a:solidFill>
                <a:cs typeface="Corbel"/>
              </a:rPr>
              <a:t>Ability to share data with national level platforms like DHIS2 </a:t>
            </a:r>
          </a:p>
          <a:p>
            <a:pPr marL="233904" indent="-233904" latinLnBrk="1" hangingPunct="0">
              <a:lnSpc>
                <a:spcPct val="150000"/>
              </a:lnSpc>
              <a:spcBef>
                <a:spcPts val="0"/>
              </a:spcBef>
              <a:spcAft>
                <a:spcPts val="921"/>
              </a:spcAft>
              <a:buFont typeface="Arial" panose="020B0604020202020204" pitchFamily="34" charset="0"/>
              <a:buChar char="•"/>
            </a:pPr>
            <a:r>
              <a:rPr lang="en-US" sz="1200" dirty="0">
                <a:solidFill>
                  <a:schemeClr val="tx1"/>
                </a:solidFill>
                <a:cs typeface="Corbel"/>
              </a:rPr>
              <a:t>Provide an easily adaptable platform to undertake quality improvement and </a:t>
            </a:r>
          </a:p>
          <a:p>
            <a:pPr marL="0" indent="0" latinLnBrk="1" hangingPunct="0">
              <a:lnSpc>
                <a:spcPct val="150000"/>
              </a:lnSpc>
              <a:spcBef>
                <a:spcPts val="0"/>
              </a:spcBef>
              <a:spcAft>
                <a:spcPts val="921"/>
              </a:spcAft>
              <a:buNone/>
            </a:pPr>
            <a:r>
              <a:rPr lang="en-US" sz="1200" dirty="0">
                <a:solidFill>
                  <a:schemeClr val="tx1"/>
                </a:solidFill>
                <a:cs typeface="Corbel"/>
              </a:rPr>
              <a:t>innovation</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E1585B-2F27-5B4C-8DFA-CC67F2F744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6076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Proof of impact</a:t>
            </a:r>
            <a:endParaRPr lang="en-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22043F-9A45-CB42-84A7-D23E156C6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063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4DA39E-0F95-C24E-BDC6-9010410DC868}" type="slidenum">
              <a:rPr lang="en-US" smtClean="0"/>
              <a:t>15</a:t>
            </a:fld>
            <a:endParaRPr lang="en-US" dirty="0"/>
          </a:p>
        </p:txBody>
      </p:sp>
    </p:spTree>
    <p:extLst>
      <p:ext uri="{BB962C8B-B14F-4D97-AF65-F5344CB8AC3E}">
        <p14:creationId xmlns:p14="http://schemas.microsoft.com/office/powerpoint/2010/main" val="14143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GB" dirty="0"/>
              <a:t>In term of what to say on this slide. I think it is important to demonstrate that if key pillars of effective CH are in place and implemented this  will </a:t>
            </a:r>
            <a:r>
              <a:rPr lang="en-GB" dirty="0" err="1"/>
              <a:t>dstrengthen</a:t>
            </a:r>
            <a:r>
              <a:rPr lang="en-GB" dirty="0"/>
              <a:t> PHC and then thus UHC</a:t>
            </a:r>
            <a:endParaRPr lang="en-US" dirty="0"/>
          </a:p>
          <a:p>
            <a:endParaRPr lang="en-US" dirty="0"/>
          </a:p>
          <a:p>
            <a:endParaRPr lang="en-US" dirty="0"/>
          </a:p>
        </p:txBody>
      </p:sp>
    </p:spTree>
    <p:extLst>
      <p:ext uri="{BB962C8B-B14F-4D97-AF65-F5344CB8AC3E}">
        <p14:creationId xmlns:p14="http://schemas.microsoft.com/office/powerpoint/2010/main" val="1984153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4825" y="1004888"/>
            <a:ext cx="8936038" cy="5027612"/>
          </a:xfrm>
        </p:spPr>
      </p:sp>
      <p:sp>
        <p:nvSpPr>
          <p:cNvPr id="3" name="Notes Placeholder 2"/>
          <p:cNvSpPr>
            <a:spLocks noGrp="1"/>
          </p:cNvSpPr>
          <p:nvPr>
            <p:ph type="body" idx="1"/>
          </p:nvPr>
        </p:nvSpPr>
        <p:spPr/>
        <p:txBody>
          <a:bodyPr/>
          <a:lstStyle/>
          <a:p>
            <a:endParaRPr lang="en-US" dirty="0"/>
          </a:p>
          <a:p>
            <a:r>
              <a:rPr lang="en-US" dirty="0"/>
              <a:t>Bring to life how we work in the countries</a:t>
            </a:r>
          </a:p>
          <a:p>
            <a:endParaRPr lang="en-US" dirty="0"/>
          </a:p>
        </p:txBody>
      </p:sp>
    </p:spTree>
    <p:extLst>
      <p:ext uri="{BB962C8B-B14F-4D97-AF65-F5344CB8AC3E}">
        <p14:creationId xmlns:p14="http://schemas.microsoft.com/office/powerpoint/2010/main" val="332258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4825" y="1004888"/>
            <a:ext cx="8936038" cy="5027612"/>
          </a:xfrm>
        </p:spPr>
      </p:sp>
      <p:sp>
        <p:nvSpPr>
          <p:cNvPr id="3" name="Notes Placeholder 2"/>
          <p:cNvSpPr>
            <a:spLocks noGrp="1"/>
          </p:cNvSpPr>
          <p:nvPr>
            <p:ph type="body" idx="1"/>
          </p:nvPr>
        </p:nvSpPr>
        <p:spPr/>
        <p:txBody>
          <a:bodyPr/>
          <a:lstStyle/>
          <a:p>
            <a:r>
              <a:rPr lang="en-US" dirty="0"/>
              <a:t>LIZ</a:t>
            </a:r>
          </a:p>
          <a:p>
            <a:endParaRPr lang="en-US" dirty="0"/>
          </a:p>
          <a:p>
            <a:r>
              <a:rPr lang="en-US" dirty="0"/>
              <a:t>Bring to life how we work in the countries</a:t>
            </a:r>
          </a:p>
          <a:p>
            <a:endParaRPr lang="en-US" dirty="0"/>
          </a:p>
        </p:txBody>
      </p:sp>
    </p:spTree>
    <p:extLst>
      <p:ext uri="{BB962C8B-B14F-4D97-AF65-F5344CB8AC3E}">
        <p14:creationId xmlns:p14="http://schemas.microsoft.com/office/powerpoint/2010/main" val="3957907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4DA39E-0F95-C24E-BDC6-9010410DC8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0605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22043F-9A45-CB42-84A7-D23E156C6BB0}" type="slidenum">
              <a:rPr lang="en-US" smtClean="0"/>
              <a:t>6</a:t>
            </a:fld>
            <a:endParaRPr lang="en-US"/>
          </a:p>
        </p:txBody>
      </p:sp>
    </p:spTree>
    <p:extLst>
      <p:ext uri="{BB962C8B-B14F-4D97-AF65-F5344CB8AC3E}">
        <p14:creationId xmlns:p14="http://schemas.microsoft.com/office/powerpoint/2010/main" val="222430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4DA39E-0F95-C24E-BDC6-9010410DC8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96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at Dec 2018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3C34E-968B-A54D-9A36-CCABA3B30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53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4DA39E-0F95-C24E-BDC6-9010410DC8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9639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4DA39E-0F95-C24E-BDC6-9010410DC8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46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F9CF4E-9E8F-F04E-8720-B0FA9BE4249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A8DC-E230-024C-9AFD-506ED66D0D8C}" type="slidenum">
              <a:rPr lang="en-US" smtClean="0"/>
              <a:t>‹#›</a:t>
            </a:fld>
            <a:endParaRPr lang="en-US"/>
          </a:p>
        </p:txBody>
      </p:sp>
    </p:spTree>
    <p:extLst>
      <p:ext uri="{BB962C8B-B14F-4D97-AF65-F5344CB8AC3E}">
        <p14:creationId xmlns:p14="http://schemas.microsoft.com/office/powerpoint/2010/main" val="1248669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F9CF4E-9E8F-F04E-8720-B0FA9BE4249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A8DC-E230-024C-9AFD-506ED66D0D8C}" type="slidenum">
              <a:rPr lang="en-US" smtClean="0"/>
              <a:t>‹#›</a:t>
            </a:fld>
            <a:endParaRPr lang="en-US"/>
          </a:p>
        </p:txBody>
      </p:sp>
    </p:spTree>
    <p:extLst>
      <p:ext uri="{BB962C8B-B14F-4D97-AF65-F5344CB8AC3E}">
        <p14:creationId xmlns:p14="http://schemas.microsoft.com/office/powerpoint/2010/main" val="124962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F9CF4E-9E8F-F04E-8720-B0FA9BE4249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A8DC-E230-024C-9AFD-506ED66D0D8C}" type="slidenum">
              <a:rPr lang="en-US" smtClean="0"/>
              <a:t>‹#›</a:t>
            </a:fld>
            <a:endParaRPr lang="en-US"/>
          </a:p>
        </p:txBody>
      </p:sp>
    </p:spTree>
    <p:extLst>
      <p:ext uri="{BB962C8B-B14F-4D97-AF65-F5344CB8AC3E}">
        <p14:creationId xmlns:p14="http://schemas.microsoft.com/office/powerpoint/2010/main" val="139880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Content Option 1">
    <p:spTree>
      <p:nvGrpSpPr>
        <p:cNvPr id="1" name=""/>
        <p:cNvGrpSpPr/>
        <p:nvPr/>
      </p:nvGrpSpPr>
      <p:grpSpPr>
        <a:xfrm>
          <a:off x="0" y="0"/>
          <a:ext cx="0" cy="0"/>
          <a:chOff x="0" y="0"/>
          <a:chExt cx="0" cy="0"/>
        </a:xfrm>
      </p:grpSpPr>
      <p:pic>
        <p:nvPicPr>
          <p:cNvPr id="7" name="Picture 6" descr="LG Watermark-01.jpg"/>
          <p:cNvPicPr>
            <a:picLocks noChangeAspect="1"/>
          </p:cNvPicPr>
          <p:nvPr userDrawn="1"/>
        </p:nvPicPr>
        <p:blipFill>
          <a:blip r:embed="rId2" cstate="email">
            <a:alphaModFix amt="40000"/>
            <a:extLst>
              <a:ext uri="{28A0092B-C50C-407E-A947-70E740481C1C}">
                <a14:useLocalDpi xmlns:a14="http://schemas.microsoft.com/office/drawing/2010/main"/>
              </a:ext>
            </a:extLst>
          </a:blip>
          <a:stretch>
            <a:fillRect/>
          </a:stretch>
        </p:blipFill>
        <p:spPr>
          <a:xfrm>
            <a:off x="1150123" y="476589"/>
            <a:ext cx="6184260" cy="6073191"/>
          </a:xfrm>
          <a:prstGeom prst="rect">
            <a:avLst/>
          </a:prstGeom>
        </p:spPr>
      </p:pic>
      <p:sp>
        <p:nvSpPr>
          <p:cNvPr id="2" name="Title 1"/>
          <p:cNvSpPr>
            <a:spLocks noGrp="1"/>
          </p:cNvSpPr>
          <p:nvPr>
            <p:ph type="ctrTitle"/>
          </p:nvPr>
        </p:nvSpPr>
        <p:spPr>
          <a:xfrm>
            <a:off x="411533" y="1029739"/>
            <a:ext cx="5202124" cy="1470025"/>
          </a:xfrm>
          <a:prstGeom prst="rect">
            <a:avLst/>
          </a:prstGeom>
        </p:spPr>
        <p:txBody>
          <a:bodyPr anchor="t" anchorCtr="0"/>
          <a:lstStyle>
            <a:lvl1pPr algn="l">
              <a:lnSpc>
                <a:spcPct val="90000"/>
              </a:lnSpc>
              <a:defRPr sz="3100" b="1">
                <a:solidFill>
                  <a:srgbClr val="005084"/>
                </a:solidFill>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402296" y="3308157"/>
            <a:ext cx="5211360" cy="1752600"/>
          </a:xfrm>
          <a:prstGeom prst="rect">
            <a:avLst/>
          </a:prstGeom>
        </p:spPr>
        <p:txBody>
          <a:bodyPr>
            <a:normAutofit/>
          </a:bodyPr>
          <a:lstStyle>
            <a:lvl1pPr marL="171450" indent="-171450" algn="l">
              <a:buFont typeface="Wingdings" charset="2"/>
              <a:buChar char="§"/>
              <a:defRPr sz="10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Picture Placeholder 10"/>
          <p:cNvSpPr>
            <a:spLocks noGrp="1"/>
          </p:cNvSpPr>
          <p:nvPr>
            <p:ph type="pic" sz="quarter" idx="10"/>
          </p:nvPr>
        </p:nvSpPr>
        <p:spPr>
          <a:xfrm>
            <a:off x="6373284" y="392113"/>
            <a:ext cx="5274733" cy="6049962"/>
          </a:xfrm>
          <a:prstGeom prst="rect">
            <a:avLst/>
          </a:prstGeom>
        </p:spPr>
        <p:txBody>
          <a:bodyPr/>
          <a:lstStyle>
            <a:lvl1pPr marL="0" indent="0" algn="ctr">
              <a:buFontTx/>
              <a:buNone/>
              <a:defRPr sz="1400">
                <a:solidFill>
                  <a:srgbClr val="6D6E71"/>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 Placeholder 9"/>
          <p:cNvSpPr>
            <a:spLocks noGrp="1"/>
          </p:cNvSpPr>
          <p:nvPr>
            <p:ph type="body" sz="quarter" idx="11"/>
          </p:nvPr>
        </p:nvSpPr>
        <p:spPr>
          <a:xfrm>
            <a:off x="404980" y="2667313"/>
            <a:ext cx="3245085" cy="406400"/>
          </a:xfrm>
          <a:prstGeom prst="rect">
            <a:avLst/>
          </a:prstGeom>
        </p:spPr>
        <p:txBody>
          <a:bodyPr vert="horz"/>
          <a:lstStyle>
            <a:lvl1pPr marL="0" indent="0">
              <a:buFontTx/>
              <a:buNone/>
              <a:defRPr sz="1200">
                <a:solidFill>
                  <a:srgbClr val="005084"/>
                </a:solidFill>
              </a:defRPr>
            </a:lvl1pPr>
          </a:lstStyle>
          <a:p>
            <a:pPr lvl="0"/>
            <a:r>
              <a:rPr lang="en-US" dirty="0"/>
              <a:t>Click to edit Master text styles</a:t>
            </a:r>
          </a:p>
        </p:txBody>
      </p:sp>
    </p:spTree>
    <p:extLst>
      <p:ext uri="{BB962C8B-B14F-4D97-AF65-F5344CB8AC3E}">
        <p14:creationId xmlns:p14="http://schemas.microsoft.com/office/powerpoint/2010/main" val="361658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in Content Option 2">
    <p:spTree>
      <p:nvGrpSpPr>
        <p:cNvPr id="1" name=""/>
        <p:cNvGrpSpPr/>
        <p:nvPr/>
      </p:nvGrpSpPr>
      <p:grpSpPr>
        <a:xfrm>
          <a:off x="0" y="0"/>
          <a:ext cx="0" cy="0"/>
          <a:chOff x="0" y="0"/>
          <a:chExt cx="0" cy="0"/>
        </a:xfrm>
      </p:grpSpPr>
      <p:pic>
        <p:nvPicPr>
          <p:cNvPr id="7" name="Picture 6" descr="LG Watermark-01.jpg"/>
          <p:cNvPicPr>
            <a:picLocks noChangeAspect="1"/>
          </p:cNvPicPr>
          <p:nvPr userDrawn="1"/>
        </p:nvPicPr>
        <p:blipFill>
          <a:blip r:embed="rId2" cstate="email">
            <a:alphaModFix amt="40000"/>
            <a:extLst>
              <a:ext uri="{28A0092B-C50C-407E-A947-70E740481C1C}">
                <a14:useLocalDpi xmlns:a14="http://schemas.microsoft.com/office/drawing/2010/main"/>
              </a:ext>
            </a:extLst>
          </a:blip>
          <a:stretch>
            <a:fillRect/>
          </a:stretch>
        </p:blipFill>
        <p:spPr>
          <a:xfrm>
            <a:off x="1150123" y="476589"/>
            <a:ext cx="6184260" cy="6073191"/>
          </a:xfrm>
          <a:prstGeom prst="rect">
            <a:avLst/>
          </a:prstGeom>
        </p:spPr>
      </p:pic>
      <p:sp>
        <p:nvSpPr>
          <p:cNvPr id="2" name="Title 1"/>
          <p:cNvSpPr>
            <a:spLocks noGrp="1"/>
          </p:cNvSpPr>
          <p:nvPr>
            <p:ph type="ctrTitle"/>
          </p:nvPr>
        </p:nvSpPr>
        <p:spPr>
          <a:xfrm>
            <a:off x="411533" y="1368427"/>
            <a:ext cx="5202124" cy="1470025"/>
          </a:xfrm>
          <a:prstGeom prst="rect">
            <a:avLst/>
          </a:prstGeom>
        </p:spPr>
        <p:txBody>
          <a:bodyPr anchor="t" anchorCtr="0"/>
          <a:lstStyle>
            <a:lvl1pPr algn="l">
              <a:lnSpc>
                <a:spcPct val="90000"/>
              </a:lnSpc>
              <a:defRPr sz="3100" b="1">
                <a:solidFill>
                  <a:srgbClr val="005084"/>
                </a:solidFill>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402296" y="3308157"/>
            <a:ext cx="5211360" cy="1752600"/>
          </a:xfrm>
          <a:prstGeom prst="rect">
            <a:avLst/>
          </a:prstGeom>
        </p:spPr>
        <p:txBody>
          <a:bodyPr>
            <a:normAutofit/>
          </a:bodyPr>
          <a:lstStyle>
            <a:lvl1pPr marL="171450" indent="-171450" algn="l">
              <a:spcBef>
                <a:spcPts val="0"/>
              </a:spcBef>
              <a:buFont typeface="Wingdings" charset="2"/>
              <a:buChar char="§"/>
              <a:defRPr sz="10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Picture Placeholder 10"/>
          <p:cNvSpPr>
            <a:spLocks noGrp="1"/>
          </p:cNvSpPr>
          <p:nvPr>
            <p:ph type="pic" sz="quarter" idx="10"/>
          </p:nvPr>
        </p:nvSpPr>
        <p:spPr>
          <a:xfrm>
            <a:off x="6373284" y="392113"/>
            <a:ext cx="5274733" cy="6049962"/>
          </a:xfrm>
          <a:prstGeom prst="rect">
            <a:avLst/>
          </a:prstGeom>
        </p:spPr>
        <p:txBody>
          <a:bodyPr/>
          <a:lstStyle>
            <a:lvl1pPr marL="0" indent="0" algn="ctr">
              <a:buFontTx/>
              <a:buNone/>
              <a:defRPr sz="1400">
                <a:solidFill>
                  <a:srgbClr val="6D6E71"/>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Text Placeholder 12"/>
          <p:cNvSpPr>
            <a:spLocks noGrp="1"/>
          </p:cNvSpPr>
          <p:nvPr>
            <p:ph type="body" sz="quarter" idx="11"/>
          </p:nvPr>
        </p:nvSpPr>
        <p:spPr>
          <a:xfrm>
            <a:off x="409928" y="1009073"/>
            <a:ext cx="5203728" cy="330200"/>
          </a:xfrm>
          <a:prstGeom prst="rect">
            <a:avLst/>
          </a:prstGeom>
        </p:spPr>
        <p:txBody>
          <a:bodyPr>
            <a:noAutofit/>
          </a:bodyPr>
          <a:lstStyle>
            <a:lvl1pPr marL="0" indent="0">
              <a:buFontTx/>
              <a:buNone/>
              <a:defRPr sz="1400">
                <a:solidFill>
                  <a:srgbClr val="005084"/>
                </a:solidFill>
              </a:defRPr>
            </a:lvl1pPr>
            <a:lvl2pPr marL="457200" indent="0">
              <a:buFontTx/>
              <a:buNone/>
              <a:defRPr sz="1400">
                <a:solidFill>
                  <a:srgbClr val="005084"/>
                </a:solidFill>
              </a:defRPr>
            </a:lvl2pPr>
            <a:lvl3pPr marL="914400" indent="0">
              <a:buFontTx/>
              <a:buNone/>
              <a:defRPr sz="1400">
                <a:solidFill>
                  <a:srgbClr val="005084"/>
                </a:solidFill>
              </a:defRPr>
            </a:lvl3pPr>
            <a:lvl4pPr marL="1371600" indent="0">
              <a:buFontTx/>
              <a:buNone/>
              <a:defRPr sz="1400">
                <a:solidFill>
                  <a:srgbClr val="005084"/>
                </a:solidFill>
              </a:defRPr>
            </a:lvl4pPr>
            <a:lvl5pPr marL="1828800" indent="0">
              <a:buFontTx/>
              <a:buNone/>
              <a:defRPr sz="1400">
                <a:solidFill>
                  <a:srgbClr val="005084"/>
                </a:solidFill>
              </a:defRPr>
            </a:lvl5pPr>
          </a:lstStyle>
          <a:p>
            <a:pPr lvl="0"/>
            <a:r>
              <a:rPr lang="en-US" dirty="0"/>
              <a:t>Click to edit Master text styles</a:t>
            </a:r>
          </a:p>
        </p:txBody>
      </p:sp>
      <p:sp>
        <p:nvSpPr>
          <p:cNvPr id="15" name="Text Placeholder 14"/>
          <p:cNvSpPr>
            <a:spLocks noGrp="1"/>
          </p:cNvSpPr>
          <p:nvPr>
            <p:ph type="body" sz="quarter" idx="12"/>
          </p:nvPr>
        </p:nvSpPr>
        <p:spPr>
          <a:xfrm>
            <a:off x="399985" y="2992539"/>
            <a:ext cx="5213671" cy="300038"/>
          </a:xfrm>
          <a:prstGeom prst="rect">
            <a:avLst/>
          </a:prstGeom>
        </p:spPr>
        <p:txBody>
          <a:bodyPr>
            <a:noAutofit/>
          </a:bodyPr>
          <a:lstStyle>
            <a:lvl1pPr marL="0" indent="0">
              <a:buFontTx/>
              <a:buNone/>
              <a:defRPr sz="1100" b="1">
                <a:solidFill>
                  <a:srgbClr val="D56535"/>
                </a:solidFill>
                <a:latin typeface="Arial"/>
                <a:cs typeface="Arial"/>
              </a:defRPr>
            </a:lvl1pPr>
          </a:lstStyle>
          <a:p>
            <a:pPr lvl="0"/>
            <a:r>
              <a:rPr lang="en-US" dirty="0"/>
              <a:t>Click to edit</a:t>
            </a:r>
          </a:p>
        </p:txBody>
      </p:sp>
    </p:spTree>
    <p:extLst>
      <p:ext uri="{BB962C8B-B14F-4D97-AF65-F5344CB8AC3E}">
        <p14:creationId xmlns:p14="http://schemas.microsoft.com/office/powerpoint/2010/main" val="2075689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in Content Option 7">
    <p:spTree>
      <p:nvGrpSpPr>
        <p:cNvPr id="1" name=""/>
        <p:cNvGrpSpPr/>
        <p:nvPr/>
      </p:nvGrpSpPr>
      <p:grpSpPr>
        <a:xfrm>
          <a:off x="0" y="0"/>
          <a:ext cx="0" cy="0"/>
          <a:chOff x="0" y="0"/>
          <a:chExt cx="0" cy="0"/>
        </a:xfrm>
      </p:grpSpPr>
      <p:sp>
        <p:nvSpPr>
          <p:cNvPr id="29" name="Text Placeholder 69"/>
          <p:cNvSpPr>
            <a:spLocks noGrp="1"/>
          </p:cNvSpPr>
          <p:nvPr>
            <p:ph type="body" sz="quarter" idx="17"/>
          </p:nvPr>
        </p:nvSpPr>
        <p:spPr>
          <a:xfrm>
            <a:off x="397870" y="831946"/>
            <a:ext cx="7401983" cy="368300"/>
          </a:xfrm>
          <a:prstGeom prst="rect">
            <a:avLst/>
          </a:prstGeom>
        </p:spPr>
        <p:txBody>
          <a:bodyPr vert="horz"/>
          <a:lstStyle>
            <a:lvl1pPr marL="0" indent="0">
              <a:buFontTx/>
              <a:buNone/>
              <a:defRPr sz="1800">
                <a:solidFill>
                  <a:srgbClr val="005084"/>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0" name="Text Placeholder 69"/>
          <p:cNvSpPr>
            <a:spLocks noGrp="1"/>
          </p:cNvSpPr>
          <p:nvPr>
            <p:ph type="body" sz="quarter" idx="18"/>
          </p:nvPr>
        </p:nvSpPr>
        <p:spPr>
          <a:xfrm>
            <a:off x="397870" y="1072957"/>
            <a:ext cx="8725605" cy="497224"/>
          </a:xfrm>
          <a:prstGeom prst="rect">
            <a:avLst/>
          </a:prstGeom>
        </p:spPr>
        <p:txBody>
          <a:bodyPr vert="horz"/>
          <a:lstStyle>
            <a:lvl1pPr marL="0" indent="0">
              <a:buFontTx/>
              <a:buNone/>
              <a:defRPr sz="3100" b="1">
                <a:solidFill>
                  <a:srgbClr val="005084"/>
                </a:solidFill>
                <a:latin typeface="Georgia"/>
                <a:cs typeface="Georgia"/>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1" name="Text Placeholder 69"/>
          <p:cNvSpPr>
            <a:spLocks noGrp="1"/>
          </p:cNvSpPr>
          <p:nvPr>
            <p:ph type="body" sz="quarter" idx="22"/>
          </p:nvPr>
        </p:nvSpPr>
        <p:spPr>
          <a:xfrm>
            <a:off x="397869" y="2057400"/>
            <a:ext cx="9762131" cy="497224"/>
          </a:xfrm>
          <a:prstGeom prst="rect">
            <a:avLst/>
          </a:prstGeom>
        </p:spPr>
        <p:txBody>
          <a:bodyPr vert="horz"/>
          <a:lstStyle>
            <a:lvl1pPr marL="0" indent="0">
              <a:buFontTx/>
              <a:buNone/>
              <a:defRPr sz="1300" b="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Tree>
    <p:extLst>
      <p:ext uri="{BB962C8B-B14F-4D97-AF65-F5344CB8AC3E}">
        <p14:creationId xmlns:p14="http://schemas.microsoft.com/office/powerpoint/2010/main" val="1905172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in Content Option 9">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102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90" y="1"/>
            <a:ext cx="12215689" cy="6878155"/>
          </a:xfrm>
          <a:prstGeom prst="rect">
            <a:avLst/>
          </a:prstGeom>
        </p:spPr>
      </p:pic>
    </p:spTree>
    <p:extLst>
      <p:ext uri="{BB962C8B-B14F-4D97-AF65-F5344CB8AC3E}">
        <p14:creationId xmlns:p14="http://schemas.microsoft.com/office/powerpoint/2010/main" val="450987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E33243-187F-47F0-874B-D79EBB42A633}" type="datetime1">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D3900B-E9F6-4C4B-B098-AAADBC846C16}" type="slidenum">
              <a:rPr lang="en-US" smtClean="0"/>
              <a:t>‹#›</a:t>
            </a:fld>
            <a:endParaRPr lang="en-US" dirty="0"/>
          </a:p>
        </p:txBody>
      </p:sp>
      <p:sp>
        <p:nvSpPr>
          <p:cNvPr id="8" name="Round Single Corner Rectangle 7"/>
          <p:cNvSpPr>
            <a:spLocks/>
          </p:cNvSpPr>
          <p:nvPr userDrawn="1"/>
        </p:nvSpPr>
        <p:spPr>
          <a:xfrm rot="5400000" flipH="1" flipV="1">
            <a:off x="5556815" y="532124"/>
            <a:ext cx="1299104" cy="471924"/>
          </a:xfrm>
          <a:prstGeom prst="round1Rect">
            <a:avLst>
              <a:gd name="adj" fmla="val 47512"/>
            </a:avLst>
          </a:prstGeom>
          <a:solidFill>
            <a:srgbClr val="00508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9" name="Title 1"/>
          <p:cNvSpPr>
            <a:spLocks noGrp="1"/>
          </p:cNvSpPr>
          <p:nvPr>
            <p:ph type="title"/>
          </p:nvPr>
        </p:nvSpPr>
        <p:spPr>
          <a:xfrm>
            <a:off x="583933" y="274638"/>
            <a:ext cx="10972800" cy="1143000"/>
          </a:xfrm>
        </p:spPr>
        <p:txBody>
          <a:bodyPr>
            <a:normAutofit/>
          </a:bodyPr>
          <a:lstStyle>
            <a:lvl1pPr algn="l">
              <a:defRPr sz="3800" b="1">
                <a:solidFill>
                  <a:schemeClr val="bg1"/>
                </a:solidFill>
              </a:defRPr>
            </a:lvl1pPr>
          </a:lstStyle>
          <a:p>
            <a:r>
              <a:rPr lang="en-US"/>
              <a:t>Click to edit Master title style</a:t>
            </a:r>
            <a:endParaRPr lang="en-US" dirty="0"/>
          </a:p>
        </p:txBody>
      </p:sp>
      <p:sp>
        <p:nvSpPr>
          <p:cNvPr id="10" name="Shape 46"/>
          <p:cNvSpPr/>
          <p:nvPr userDrawn="1"/>
        </p:nvSpPr>
        <p:spPr>
          <a:xfrm flipV="1">
            <a:off x="246401" y="1388853"/>
            <a:ext cx="11942513" cy="79587"/>
          </a:xfrm>
          <a:prstGeom prst="rect">
            <a:avLst/>
          </a:prstGeom>
          <a:solidFill>
            <a:srgbClr val="5DBDE4"/>
          </a:solidFill>
          <a:ln w="12700">
            <a:miter lim="400000"/>
          </a:ln>
        </p:spPr>
        <p:txBody>
          <a:bodyPr lIns="0" tIns="0" rIns="0" bIns="0" anchor="ctr"/>
          <a:lstStyle/>
          <a:p>
            <a:pPr lvl="0">
              <a:defRPr sz="2400">
                <a:solidFill>
                  <a:srgbClr val="FFFFFF"/>
                </a:solidFill>
              </a:defRPr>
            </a:pPr>
            <a:endParaRPr sz="2400" dirty="0">
              <a:solidFill>
                <a:srgbClr val="F47A44"/>
              </a:solidFill>
            </a:endParaRPr>
          </a:p>
        </p:txBody>
      </p:sp>
      <p:sp>
        <p:nvSpPr>
          <p:cNvPr id="11" name="Shape 46"/>
          <p:cNvSpPr/>
          <p:nvPr userDrawn="1"/>
        </p:nvSpPr>
        <p:spPr>
          <a:xfrm>
            <a:off x="223820" y="1388852"/>
            <a:ext cx="4876800" cy="82296"/>
          </a:xfrm>
          <a:prstGeom prst="rect">
            <a:avLst/>
          </a:prstGeom>
          <a:solidFill>
            <a:srgbClr val="F48B5E"/>
          </a:solidFill>
          <a:ln w="12700">
            <a:miter lim="400000"/>
          </a:ln>
        </p:spPr>
        <p:txBody>
          <a:bodyPr lIns="0" tIns="0" rIns="0" bIns="0" anchor="ctr"/>
          <a:lstStyle/>
          <a:p>
            <a:pPr lvl="0">
              <a:defRPr sz="2400">
                <a:solidFill>
                  <a:srgbClr val="FFFFFF"/>
                </a:solidFill>
              </a:defRPr>
            </a:pPr>
            <a:endParaRPr sz="2400" dirty="0">
              <a:solidFill>
                <a:srgbClr val="F47A44"/>
              </a:solidFill>
            </a:endParaRPr>
          </a:p>
        </p:txBody>
      </p:sp>
      <p:grpSp>
        <p:nvGrpSpPr>
          <p:cNvPr id="12" name="Group 11"/>
          <p:cNvGrpSpPr/>
          <p:nvPr userDrawn="1"/>
        </p:nvGrpSpPr>
        <p:grpSpPr>
          <a:xfrm>
            <a:off x="10876835" y="25400"/>
            <a:ext cx="1032933" cy="694532"/>
            <a:chOff x="11899900" y="25400"/>
            <a:chExt cx="774700" cy="694532"/>
          </a:xfrm>
        </p:grpSpPr>
        <p:sp>
          <p:nvSpPr>
            <p:cNvPr id="13" name="Rectangle 12"/>
            <p:cNvSpPr/>
            <p:nvPr/>
          </p:nvSpPr>
          <p:spPr>
            <a:xfrm>
              <a:off x="11899900" y="151388"/>
              <a:ext cx="774700" cy="471924"/>
            </a:xfrm>
            <a:prstGeom prst="rect">
              <a:avLst/>
            </a:prstGeom>
            <a:solidFill>
              <a:srgbClr val="F47A4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4" name="Picture 13" descr="Untitled-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50024" y="25400"/>
              <a:ext cx="497575" cy="694532"/>
            </a:xfrm>
            <a:prstGeom prst="rect">
              <a:avLst/>
            </a:prstGeom>
          </p:spPr>
        </p:pic>
      </p:grpSp>
    </p:spTree>
    <p:extLst>
      <p:ext uri="{BB962C8B-B14F-4D97-AF65-F5344CB8AC3E}">
        <p14:creationId xmlns:p14="http://schemas.microsoft.com/office/powerpoint/2010/main" val="2654151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Content Option 1">
    <p:spTree>
      <p:nvGrpSpPr>
        <p:cNvPr id="1" name=""/>
        <p:cNvGrpSpPr/>
        <p:nvPr/>
      </p:nvGrpSpPr>
      <p:grpSpPr>
        <a:xfrm>
          <a:off x="0" y="0"/>
          <a:ext cx="0" cy="0"/>
          <a:chOff x="0" y="0"/>
          <a:chExt cx="0" cy="0"/>
        </a:xfrm>
      </p:grpSpPr>
      <p:pic>
        <p:nvPicPr>
          <p:cNvPr id="7" name="Picture 6" descr="LG Watermark-01.jpg"/>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1150123" y="476589"/>
            <a:ext cx="6184260" cy="6073191"/>
          </a:xfrm>
          <a:prstGeom prst="rect">
            <a:avLst/>
          </a:prstGeom>
        </p:spPr>
      </p:pic>
      <p:sp>
        <p:nvSpPr>
          <p:cNvPr id="2" name="Title 1"/>
          <p:cNvSpPr>
            <a:spLocks noGrp="1"/>
          </p:cNvSpPr>
          <p:nvPr>
            <p:ph type="ctrTitle"/>
          </p:nvPr>
        </p:nvSpPr>
        <p:spPr>
          <a:xfrm>
            <a:off x="411533" y="1029739"/>
            <a:ext cx="5202124" cy="1470025"/>
          </a:xfrm>
          <a:prstGeom prst="rect">
            <a:avLst/>
          </a:prstGeom>
        </p:spPr>
        <p:txBody>
          <a:bodyPr anchor="t" anchorCtr="0"/>
          <a:lstStyle>
            <a:lvl1pPr algn="l">
              <a:lnSpc>
                <a:spcPct val="90000"/>
              </a:lnSpc>
              <a:defRPr sz="3100" b="1">
                <a:solidFill>
                  <a:srgbClr val="005084"/>
                </a:solidFill>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402296" y="3308157"/>
            <a:ext cx="5211360" cy="1752600"/>
          </a:xfrm>
          <a:prstGeom prst="rect">
            <a:avLst/>
          </a:prstGeom>
        </p:spPr>
        <p:txBody>
          <a:bodyPr>
            <a:normAutofit/>
          </a:bodyPr>
          <a:lstStyle>
            <a:lvl1pPr marL="171450" indent="-171450" algn="l">
              <a:buFont typeface="Wingdings" charset="2"/>
              <a:buChar char="§"/>
              <a:defRPr sz="10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Picture Placeholder 10"/>
          <p:cNvSpPr>
            <a:spLocks noGrp="1"/>
          </p:cNvSpPr>
          <p:nvPr>
            <p:ph type="pic" sz="quarter" idx="10"/>
          </p:nvPr>
        </p:nvSpPr>
        <p:spPr>
          <a:xfrm>
            <a:off x="6373284" y="392113"/>
            <a:ext cx="5274733" cy="6049962"/>
          </a:xfrm>
          <a:prstGeom prst="rect">
            <a:avLst/>
          </a:prstGeom>
        </p:spPr>
        <p:txBody>
          <a:bodyPr/>
          <a:lstStyle>
            <a:lvl1pPr marL="0" indent="0" algn="ctr">
              <a:buFontTx/>
              <a:buNone/>
              <a:defRPr sz="1400">
                <a:solidFill>
                  <a:srgbClr val="6D6E71"/>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 Placeholder 9"/>
          <p:cNvSpPr>
            <a:spLocks noGrp="1"/>
          </p:cNvSpPr>
          <p:nvPr>
            <p:ph type="body" sz="quarter" idx="11"/>
          </p:nvPr>
        </p:nvSpPr>
        <p:spPr>
          <a:xfrm>
            <a:off x="404980" y="2667313"/>
            <a:ext cx="3245085" cy="406400"/>
          </a:xfrm>
          <a:prstGeom prst="rect">
            <a:avLst/>
          </a:prstGeom>
        </p:spPr>
        <p:txBody>
          <a:bodyPr vert="horz"/>
          <a:lstStyle>
            <a:lvl1pPr marL="0" indent="0">
              <a:buFontTx/>
              <a:buNone/>
              <a:defRPr sz="1200">
                <a:solidFill>
                  <a:srgbClr val="005084"/>
                </a:solidFill>
              </a:defRPr>
            </a:lvl1pPr>
          </a:lstStyle>
          <a:p>
            <a:pPr lvl="0"/>
            <a:r>
              <a:rPr lang="en-US" dirty="0"/>
              <a:t>Click to edit Master text styles</a:t>
            </a:r>
          </a:p>
        </p:txBody>
      </p:sp>
      <p:sp>
        <p:nvSpPr>
          <p:cNvPr id="8" name="Slide Number Placeholder 1"/>
          <p:cNvSpPr>
            <a:spLocks noGrp="1"/>
          </p:cNvSpPr>
          <p:nvPr>
            <p:ph type="sldNum" sz="quarter" idx="4"/>
          </p:nvPr>
        </p:nvSpPr>
        <p:spPr>
          <a:xfrm>
            <a:off x="9305080" y="63795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7E768-FCAC-F24B-91F9-9E592BF7633F}" type="slidenum">
              <a:rPr lang="en-US" smtClean="0"/>
              <a:t>‹#›</a:t>
            </a:fld>
            <a:endParaRPr lang="en-US"/>
          </a:p>
        </p:txBody>
      </p:sp>
    </p:spTree>
    <p:extLst>
      <p:ext uri="{BB962C8B-B14F-4D97-AF65-F5344CB8AC3E}">
        <p14:creationId xmlns:p14="http://schemas.microsoft.com/office/powerpoint/2010/main" val="3691580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in Content Option 2">
    <p:spTree>
      <p:nvGrpSpPr>
        <p:cNvPr id="1" name=""/>
        <p:cNvGrpSpPr/>
        <p:nvPr/>
      </p:nvGrpSpPr>
      <p:grpSpPr>
        <a:xfrm>
          <a:off x="0" y="0"/>
          <a:ext cx="0" cy="0"/>
          <a:chOff x="0" y="0"/>
          <a:chExt cx="0" cy="0"/>
        </a:xfrm>
      </p:grpSpPr>
      <p:pic>
        <p:nvPicPr>
          <p:cNvPr id="7" name="Picture 6" descr="LG Watermark-01.jpg"/>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1150123" y="476589"/>
            <a:ext cx="6184260" cy="6073191"/>
          </a:xfrm>
          <a:prstGeom prst="rect">
            <a:avLst/>
          </a:prstGeom>
        </p:spPr>
      </p:pic>
      <p:sp>
        <p:nvSpPr>
          <p:cNvPr id="2" name="Title 1"/>
          <p:cNvSpPr>
            <a:spLocks noGrp="1"/>
          </p:cNvSpPr>
          <p:nvPr>
            <p:ph type="ctrTitle"/>
          </p:nvPr>
        </p:nvSpPr>
        <p:spPr>
          <a:xfrm>
            <a:off x="411533" y="1368427"/>
            <a:ext cx="5202124" cy="1470025"/>
          </a:xfrm>
          <a:prstGeom prst="rect">
            <a:avLst/>
          </a:prstGeom>
        </p:spPr>
        <p:txBody>
          <a:bodyPr anchor="t" anchorCtr="0"/>
          <a:lstStyle>
            <a:lvl1pPr algn="l">
              <a:lnSpc>
                <a:spcPct val="90000"/>
              </a:lnSpc>
              <a:defRPr sz="3100" b="1">
                <a:solidFill>
                  <a:srgbClr val="005084"/>
                </a:solidFill>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402296" y="3308157"/>
            <a:ext cx="5211360" cy="1752600"/>
          </a:xfrm>
          <a:prstGeom prst="rect">
            <a:avLst/>
          </a:prstGeom>
        </p:spPr>
        <p:txBody>
          <a:bodyPr>
            <a:normAutofit/>
          </a:bodyPr>
          <a:lstStyle>
            <a:lvl1pPr marL="171450" indent="-171450" algn="l">
              <a:spcBef>
                <a:spcPts val="0"/>
              </a:spcBef>
              <a:buFont typeface="Wingdings" charset="2"/>
              <a:buChar char="§"/>
              <a:defRPr sz="10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Picture Placeholder 10"/>
          <p:cNvSpPr>
            <a:spLocks noGrp="1"/>
          </p:cNvSpPr>
          <p:nvPr>
            <p:ph type="pic" sz="quarter" idx="10"/>
          </p:nvPr>
        </p:nvSpPr>
        <p:spPr>
          <a:xfrm>
            <a:off x="6373284" y="392113"/>
            <a:ext cx="5274733" cy="6049962"/>
          </a:xfrm>
          <a:prstGeom prst="rect">
            <a:avLst/>
          </a:prstGeom>
        </p:spPr>
        <p:txBody>
          <a:bodyPr/>
          <a:lstStyle>
            <a:lvl1pPr marL="0" indent="0" algn="ctr">
              <a:buFontTx/>
              <a:buNone/>
              <a:defRPr sz="1400">
                <a:solidFill>
                  <a:srgbClr val="6D6E71"/>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Text Placeholder 12"/>
          <p:cNvSpPr>
            <a:spLocks noGrp="1"/>
          </p:cNvSpPr>
          <p:nvPr>
            <p:ph type="body" sz="quarter" idx="11"/>
          </p:nvPr>
        </p:nvSpPr>
        <p:spPr>
          <a:xfrm>
            <a:off x="409928" y="1009073"/>
            <a:ext cx="5203728" cy="330200"/>
          </a:xfrm>
          <a:prstGeom prst="rect">
            <a:avLst/>
          </a:prstGeom>
        </p:spPr>
        <p:txBody>
          <a:bodyPr>
            <a:noAutofit/>
          </a:bodyPr>
          <a:lstStyle>
            <a:lvl1pPr marL="0" indent="0">
              <a:buFontTx/>
              <a:buNone/>
              <a:defRPr sz="1400">
                <a:solidFill>
                  <a:srgbClr val="005084"/>
                </a:solidFill>
              </a:defRPr>
            </a:lvl1pPr>
            <a:lvl2pPr marL="457200" indent="0">
              <a:buFontTx/>
              <a:buNone/>
              <a:defRPr sz="1400">
                <a:solidFill>
                  <a:srgbClr val="005084"/>
                </a:solidFill>
              </a:defRPr>
            </a:lvl2pPr>
            <a:lvl3pPr marL="914400" indent="0">
              <a:buFontTx/>
              <a:buNone/>
              <a:defRPr sz="1400">
                <a:solidFill>
                  <a:srgbClr val="005084"/>
                </a:solidFill>
              </a:defRPr>
            </a:lvl3pPr>
            <a:lvl4pPr marL="1371600" indent="0">
              <a:buFontTx/>
              <a:buNone/>
              <a:defRPr sz="1400">
                <a:solidFill>
                  <a:srgbClr val="005084"/>
                </a:solidFill>
              </a:defRPr>
            </a:lvl4pPr>
            <a:lvl5pPr marL="1828800" indent="0">
              <a:buFontTx/>
              <a:buNone/>
              <a:defRPr sz="1400">
                <a:solidFill>
                  <a:srgbClr val="005084"/>
                </a:solidFill>
              </a:defRPr>
            </a:lvl5pPr>
          </a:lstStyle>
          <a:p>
            <a:pPr lvl="0"/>
            <a:r>
              <a:rPr lang="en-US" dirty="0"/>
              <a:t>Click to edit Master text styles</a:t>
            </a:r>
          </a:p>
        </p:txBody>
      </p:sp>
      <p:sp>
        <p:nvSpPr>
          <p:cNvPr id="15" name="Text Placeholder 14"/>
          <p:cNvSpPr>
            <a:spLocks noGrp="1"/>
          </p:cNvSpPr>
          <p:nvPr>
            <p:ph type="body" sz="quarter" idx="12"/>
          </p:nvPr>
        </p:nvSpPr>
        <p:spPr>
          <a:xfrm>
            <a:off x="399985" y="2992539"/>
            <a:ext cx="5213671" cy="300038"/>
          </a:xfrm>
          <a:prstGeom prst="rect">
            <a:avLst/>
          </a:prstGeom>
        </p:spPr>
        <p:txBody>
          <a:bodyPr>
            <a:noAutofit/>
          </a:bodyPr>
          <a:lstStyle>
            <a:lvl1pPr marL="0" indent="0">
              <a:buFontTx/>
              <a:buNone/>
              <a:defRPr sz="1100" b="1">
                <a:solidFill>
                  <a:srgbClr val="D56535"/>
                </a:solidFill>
                <a:latin typeface="Arial"/>
                <a:cs typeface="Arial"/>
              </a:defRPr>
            </a:lvl1pPr>
          </a:lstStyle>
          <a:p>
            <a:pPr lvl="0"/>
            <a:r>
              <a:rPr lang="en-US" dirty="0"/>
              <a:t>Click to edit</a:t>
            </a:r>
          </a:p>
        </p:txBody>
      </p:sp>
      <p:sp>
        <p:nvSpPr>
          <p:cNvPr id="8" name="Slide Number Placeholder 1"/>
          <p:cNvSpPr>
            <a:spLocks noGrp="1"/>
          </p:cNvSpPr>
          <p:nvPr>
            <p:ph type="sldNum" sz="quarter" idx="4"/>
          </p:nvPr>
        </p:nvSpPr>
        <p:spPr>
          <a:xfrm>
            <a:off x="9305080" y="63795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7E768-FCAC-F24B-91F9-9E592BF7633F}" type="slidenum">
              <a:rPr lang="en-US" smtClean="0"/>
              <a:t>‹#›</a:t>
            </a:fld>
            <a:endParaRPr lang="en-US"/>
          </a:p>
        </p:txBody>
      </p:sp>
    </p:spTree>
    <p:extLst>
      <p:ext uri="{BB962C8B-B14F-4D97-AF65-F5344CB8AC3E}">
        <p14:creationId xmlns:p14="http://schemas.microsoft.com/office/powerpoint/2010/main" val="281774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F9CF4E-9E8F-F04E-8720-B0FA9BE4249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A8DC-E230-024C-9AFD-506ED66D0D8C}" type="slidenum">
              <a:rPr lang="en-US" smtClean="0"/>
              <a:t>‹#›</a:t>
            </a:fld>
            <a:endParaRPr lang="en-US"/>
          </a:p>
        </p:txBody>
      </p:sp>
    </p:spTree>
    <p:extLst>
      <p:ext uri="{BB962C8B-B14F-4D97-AF65-F5344CB8AC3E}">
        <p14:creationId xmlns:p14="http://schemas.microsoft.com/office/powerpoint/2010/main" val="2050644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 Content Option 3">
    <p:spTree>
      <p:nvGrpSpPr>
        <p:cNvPr id="1" name=""/>
        <p:cNvGrpSpPr/>
        <p:nvPr/>
      </p:nvGrpSpPr>
      <p:grpSpPr>
        <a:xfrm>
          <a:off x="0" y="0"/>
          <a:ext cx="0" cy="0"/>
          <a:chOff x="0" y="0"/>
          <a:chExt cx="0" cy="0"/>
        </a:xfrm>
      </p:grpSpPr>
      <p:pic>
        <p:nvPicPr>
          <p:cNvPr id="11" name="Picture 10" descr="LG Watermark-01.jpg"/>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1150123" y="476589"/>
            <a:ext cx="6184260" cy="6073191"/>
          </a:xfrm>
          <a:prstGeom prst="rect">
            <a:avLst/>
          </a:prstGeom>
        </p:spPr>
      </p:pic>
      <p:sp>
        <p:nvSpPr>
          <p:cNvPr id="2" name="Title 1"/>
          <p:cNvSpPr>
            <a:spLocks noGrp="1"/>
          </p:cNvSpPr>
          <p:nvPr>
            <p:ph type="ctrTitle"/>
          </p:nvPr>
        </p:nvSpPr>
        <p:spPr>
          <a:xfrm>
            <a:off x="411533" y="1286487"/>
            <a:ext cx="5202124" cy="1470025"/>
          </a:xfrm>
          <a:prstGeom prst="rect">
            <a:avLst/>
          </a:prstGeom>
        </p:spPr>
        <p:txBody>
          <a:bodyPr anchor="t" anchorCtr="0"/>
          <a:lstStyle>
            <a:lvl1pPr algn="l">
              <a:lnSpc>
                <a:spcPct val="90000"/>
              </a:lnSpc>
              <a:defRPr sz="3100" b="1">
                <a:solidFill>
                  <a:srgbClr val="005084"/>
                </a:solidFill>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402296" y="3308157"/>
            <a:ext cx="5211360" cy="1752600"/>
          </a:xfrm>
          <a:prstGeom prst="rect">
            <a:avLst/>
          </a:prstGeom>
        </p:spPr>
        <p:txBody>
          <a:bodyPr>
            <a:normAutofit/>
          </a:bodyPr>
          <a:lstStyle>
            <a:lvl1pPr marL="171450" indent="-171450" algn="l">
              <a:buFont typeface="Wingdings" charset="2"/>
              <a:buChar char="§"/>
              <a:defRPr sz="10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ext Placeholder 12"/>
          <p:cNvSpPr>
            <a:spLocks noGrp="1"/>
          </p:cNvSpPr>
          <p:nvPr>
            <p:ph type="body" sz="quarter" idx="11"/>
          </p:nvPr>
        </p:nvSpPr>
        <p:spPr>
          <a:xfrm>
            <a:off x="409928" y="1009073"/>
            <a:ext cx="5203728" cy="330200"/>
          </a:xfrm>
          <a:prstGeom prst="rect">
            <a:avLst/>
          </a:prstGeom>
        </p:spPr>
        <p:txBody>
          <a:bodyPr>
            <a:noAutofit/>
          </a:bodyPr>
          <a:lstStyle>
            <a:lvl1pPr marL="0" indent="0">
              <a:buFontTx/>
              <a:buNone/>
              <a:defRPr sz="1400">
                <a:solidFill>
                  <a:srgbClr val="005084"/>
                </a:solidFill>
              </a:defRPr>
            </a:lvl1pPr>
            <a:lvl2pPr marL="457200" indent="0">
              <a:buFontTx/>
              <a:buNone/>
              <a:defRPr sz="1400">
                <a:solidFill>
                  <a:srgbClr val="005084"/>
                </a:solidFill>
              </a:defRPr>
            </a:lvl2pPr>
            <a:lvl3pPr marL="914400" indent="0">
              <a:buFontTx/>
              <a:buNone/>
              <a:defRPr sz="1400">
                <a:solidFill>
                  <a:srgbClr val="005084"/>
                </a:solidFill>
              </a:defRPr>
            </a:lvl3pPr>
            <a:lvl4pPr marL="1371600" indent="0">
              <a:buFontTx/>
              <a:buNone/>
              <a:defRPr sz="1400">
                <a:solidFill>
                  <a:srgbClr val="005084"/>
                </a:solidFill>
              </a:defRPr>
            </a:lvl4pPr>
            <a:lvl5pPr marL="1828800" indent="0">
              <a:buFontTx/>
              <a:buNone/>
              <a:defRPr sz="1400">
                <a:solidFill>
                  <a:srgbClr val="005084"/>
                </a:solidFill>
              </a:defRPr>
            </a:lvl5pPr>
          </a:lstStyle>
          <a:p>
            <a:pPr lvl="0"/>
            <a:r>
              <a:rPr lang="en-US" dirty="0"/>
              <a:t>Click to edit Master text styles</a:t>
            </a:r>
          </a:p>
        </p:txBody>
      </p:sp>
      <p:sp>
        <p:nvSpPr>
          <p:cNvPr id="15" name="Text Placeholder 14"/>
          <p:cNvSpPr>
            <a:spLocks noGrp="1"/>
          </p:cNvSpPr>
          <p:nvPr>
            <p:ph type="body" sz="quarter" idx="12"/>
          </p:nvPr>
        </p:nvSpPr>
        <p:spPr>
          <a:xfrm>
            <a:off x="399985" y="2940435"/>
            <a:ext cx="5213671" cy="300038"/>
          </a:xfrm>
          <a:prstGeom prst="rect">
            <a:avLst/>
          </a:prstGeom>
        </p:spPr>
        <p:txBody>
          <a:bodyPr>
            <a:noAutofit/>
          </a:bodyPr>
          <a:lstStyle>
            <a:lvl1pPr marL="0" indent="0">
              <a:buFontTx/>
              <a:buNone/>
              <a:defRPr sz="1000" b="1">
                <a:solidFill>
                  <a:srgbClr val="D56535"/>
                </a:solidFill>
                <a:latin typeface="Arial"/>
                <a:cs typeface="Arial"/>
              </a:defRPr>
            </a:lvl1pPr>
          </a:lstStyle>
          <a:p>
            <a:pPr lvl="0"/>
            <a:r>
              <a:rPr lang="en-US" dirty="0"/>
              <a:t>Click to edit</a:t>
            </a:r>
          </a:p>
        </p:txBody>
      </p:sp>
      <p:sp>
        <p:nvSpPr>
          <p:cNvPr id="8" name="Rectangle 7"/>
          <p:cNvSpPr/>
          <p:nvPr userDrawn="1"/>
        </p:nvSpPr>
        <p:spPr>
          <a:xfrm>
            <a:off x="6369755" y="398789"/>
            <a:ext cx="5278128" cy="2796205"/>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69755" y="3657601"/>
            <a:ext cx="5278128" cy="2796205"/>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3"/>
          </p:nvPr>
        </p:nvSpPr>
        <p:spPr>
          <a:xfrm>
            <a:off x="6373284" y="398464"/>
            <a:ext cx="5274733" cy="2797175"/>
          </a:xfrm>
          <a:prstGeom prst="rect">
            <a:avLst/>
          </a:prstGeom>
        </p:spPr>
        <p:txBody>
          <a:bodyPr vert="horz"/>
          <a:lstStyle>
            <a:lvl1pPr marL="0" indent="0">
              <a:buFontTx/>
              <a:buNone/>
              <a:defRPr sz="1400">
                <a:solidFill>
                  <a:schemeClr val="bg1">
                    <a:lumMod val="50000"/>
                  </a:schemeClr>
                </a:solidFill>
              </a:defRPr>
            </a:lvl1pPr>
          </a:lstStyle>
          <a:p>
            <a:endParaRPr lang="en-US" dirty="0"/>
          </a:p>
        </p:txBody>
      </p:sp>
      <p:sp>
        <p:nvSpPr>
          <p:cNvPr id="7" name="Picture Placeholder 6"/>
          <p:cNvSpPr>
            <a:spLocks noGrp="1"/>
          </p:cNvSpPr>
          <p:nvPr>
            <p:ph type="pic" sz="quarter" idx="14"/>
          </p:nvPr>
        </p:nvSpPr>
        <p:spPr>
          <a:xfrm>
            <a:off x="6369051" y="3657600"/>
            <a:ext cx="5278967" cy="2795588"/>
          </a:xfrm>
          <a:prstGeom prst="rect">
            <a:avLst/>
          </a:prstGeom>
        </p:spPr>
        <p:txBody>
          <a:bodyPr vert="horz"/>
          <a:lstStyle>
            <a:lvl1pPr marL="0" indent="0">
              <a:buFontTx/>
              <a:buNone/>
              <a:defRPr sz="1400">
                <a:solidFill>
                  <a:srgbClr val="7F7F7F"/>
                </a:solidFill>
              </a:defRPr>
            </a:lvl1pPr>
          </a:lstStyle>
          <a:p>
            <a:endParaRPr lang="en-US" dirty="0"/>
          </a:p>
        </p:txBody>
      </p:sp>
      <p:sp>
        <p:nvSpPr>
          <p:cNvPr id="12" name="Slide Number Placeholder 1"/>
          <p:cNvSpPr>
            <a:spLocks noGrp="1"/>
          </p:cNvSpPr>
          <p:nvPr>
            <p:ph type="sldNum" sz="quarter" idx="4"/>
          </p:nvPr>
        </p:nvSpPr>
        <p:spPr>
          <a:xfrm>
            <a:off x="9305080" y="63795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7E768-FCAC-F24B-91F9-9E592BF7633F}" type="slidenum">
              <a:rPr lang="en-US" smtClean="0"/>
              <a:t>‹#›</a:t>
            </a:fld>
            <a:endParaRPr lang="en-US"/>
          </a:p>
        </p:txBody>
      </p:sp>
    </p:spTree>
    <p:extLst>
      <p:ext uri="{BB962C8B-B14F-4D97-AF65-F5344CB8AC3E}">
        <p14:creationId xmlns:p14="http://schemas.microsoft.com/office/powerpoint/2010/main" val="3892563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in Content Option 4">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369051" y="3657600"/>
            <a:ext cx="5278967" cy="2795588"/>
          </a:xfrm>
          <a:prstGeom prst="rect">
            <a:avLst/>
          </a:prstGeom>
        </p:spPr>
        <p:txBody>
          <a:bodyPr vert="horz"/>
          <a:lstStyle>
            <a:lvl1pPr marL="0" indent="0">
              <a:buFontTx/>
              <a:buNone/>
              <a:defRPr sz="1400">
                <a:solidFill>
                  <a:srgbClr val="7F7F7F"/>
                </a:solidFill>
              </a:defRPr>
            </a:lvl1pPr>
          </a:lstStyle>
          <a:p>
            <a:endParaRPr lang="en-US" dirty="0"/>
          </a:p>
        </p:txBody>
      </p:sp>
      <p:sp>
        <p:nvSpPr>
          <p:cNvPr id="5" name="Picture Placeholder 4"/>
          <p:cNvSpPr>
            <a:spLocks noGrp="1"/>
          </p:cNvSpPr>
          <p:nvPr>
            <p:ph type="pic" sz="quarter" idx="13"/>
          </p:nvPr>
        </p:nvSpPr>
        <p:spPr>
          <a:xfrm>
            <a:off x="6373284" y="398464"/>
            <a:ext cx="5274733" cy="2797175"/>
          </a:xfrm>
          <a:prstGeom prst="rect">
            <a:avLst/>
          </a:prstGeom>
        </p:spPr>
        <p:txBody>
          <a:bodyPr vert="horz"/>
          <a:lstStyle>
            <a:lvl1pPr marL="0" indent="0">
              <a:buFontTx/>
              <a:buNone/>
              <a:defRPr sz="1400">
                <a:solidFill>
                  <a:schemeClr val="bg1">
                    <a:lumMod val="50000"/>
                  </a:schemeClr>
                </a:solidFill>
              </a:defRPr>
            </a:lvl1pPr>
          </a:lstStyle>
          <a:p>
            <a:endParaRPr lang="en-US" dirty="0"/>
          </a:p>
        </p:txBody>
      </p:sp>
      <p:pic>
        <p:nvPicPr>
          <p:cNvPr id="11" name="Picture 10" descr="LG Watermark-01.jpg"/>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1150123" y="476589"/>
            <a:ext cx="6184260" cy="6073191"/>
          </a:xfrm>
          <a:prstGeom prst="rect">
            <a:avLst/>
          </a:prstGeom>
        </p:spPr>
      </p:pic>
      <p:sp>
        <p:nvSpPr>
          <p:cNvPr id="2" name="Title 1"/>
          <p:cNvSpPr>
            <a:spLocks noGrp="1"/>
          </p:cNvSpPr>
          <p:nvPr>
            <p:ph type="ctrTitle"/>
          </p:nvPr>
        </p:nvSpPr>
        <p:spPr>
          <a:xfrm>
            <a:off x="411532" y="1286487"/>
            <a:ext cx="5465973" cy="1470025"/>
          </a:xfrm>
          <a:prstGeom prst="rect">
            <a:avLst/>
          </a:prstGeom>
        </p:spPr>
        <p:txBody>
          <a:bodyPr anchor="t" anchorCtr="0"/>
          <a:lstStyle>
            <a:lvl1pPr algn="l">
              <a:lnSpc>
                <a:spcPct val="90000"/>
              </a:lnSpc>
              <a:defRPr sz="3100" b="1">
                <a:solidFill>
                  <a:srgbClr val="005084"/>
                </a:solidFill>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402296" y="2823682"/>
            <a:ext cx="5211360" cy="1752600"/>
          </a:xfrm>
          <a:prstGeom prst="rect">
            <a:avLst/>
          </a:prstGeom>
        </p:spPr>
        <p:txBody>
          <a:bodyPr>
            <a:normAutofit/>
          </a:bodyPr>
          <a:lstStyle>
            <a:lvl1pPr marL="0" indent="0" algn="l">
              <a:spcBef>
                <a:spcPts val="0"/>
              </a:spcBef>
              <a:buFontTx/>
              <a:buNone/>
              <a:defRPr sz="10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ext Placeholder 12"/>
          <p:cNvSpPr>
            <a:spLocks noGrp="1"/>
          </p:cNvSpPr>
          <p:nvPr>
            <p:ph type="body" sz="quarter" idx="11"/>
          </p:nvPr>
        </p:nvSpPr>
        <p:spPr>
          <a:xfrm>
            <a:off x="409928" y="1009073"/>
            <a:ext cx="5467577" cy="330200"/>
          </a:xfrm>
          <a:prstGeom prst="rect">
            <a:avLst/>
          </a:prstGeom>
        </p:spPr>
        <p:txBody>
          <a:bodyPr>
            <a:noAutofit/>
          </a:bodyPr>
          <a:lstStyle>
            <a:lvl1pPr marL="0" indent="0">
              <a:buFontTx/>
              <a:buNone/>
              <a:defRPr sz="1400">
                <a:solidFill>
                  <a:srgbClr val="005084"/>
                </a:solidFill>
              </a:defRPr>
            </a:lvl1pPr>
            <a:lvl2pPr marL="457200" indent="0">
              <a:buFontTx/>
              <a:buNone/>
              <a:defRPr sz="1400">
                <a:solidFill>
                  <a:srgbClr val="005084"/>
                </a:solidFill>
              </a:defRPr>
            </a:lvl2pPr>
            <a:lvl3pPr marL="914400" indent="0">
              <a:buFontTx/>
              <a:buNone/>
              <a:defRPr sz="1400">
                <a:solidFill>
                  <a:srgbClr val="005084"/>
                </a:solidFill>
              </a:defRPr>
            </a:lvl3pPr>
            <a:lvl4pPr marL="1371600" indent="0">
              <a:buFontTx/>
              <a:buNone/>
              <a:defRPr sz="1400">
                <a:solidFill>
                  <a:srgbClr val="005084"/>
                </a:solidFill>
              </a:defRPr>
            </a:lvl4pPr>
            <a:lvl5pPr marL="1828800" indent="0">
              <a:buFontTx/>
              <a:buNone/>
              <a:defRPr sz="1400">
                <a:solidFill>
                  <a:srgbClr val="005084"/>
                </a:solidFill>
              </a:defRPr>
            </a:lvl5pPr>
          </a:lstStyle>
          <a:p>
            <a:pPr lvl="0"/>
            <a:r>
              <a:rPr lang="en-US" dirty="0"/>
              <a:t>Click to edit Master text styles</a:t>
            </a:r>
          </a:p>
        </p:txBody>
      </p:sp>
      <p:sp>
        <p:nvSpPr>
          <p:cNvPr id="6" name="Text Placeholder 5"/>
          <p:cNvSpPr>
            <a:spLocks noGrp="1"/>
          </p:cNvSpPr>
          <p:nvPr>
            <p:ph type="body" sz="quarter" idx="15"/>
          </p:nvPr>
        </p:nvSpPr>
        <p:spPr>
          <a:xfrm>
            <a:off x="6231254" y="3212027"/>
            <a:ext cx="2519455" cy="287337"/>
          </a:xfrm>
          <a:prstGeom prst="rect">
            <a:avLst/>
          </a:prstGeom>
        </p:spPr>
        <p:txBody>
          <a:bodyPr vert="horz"/>
          <a:lstStyle>
            <a:lvl1pPr marL="0" indent="0">
              <a:buFontTx/>
              <a:buNone/>
              <a:defRPr sz="900">
                <a:solidFill>
                  <a:srgbClr val="BFBFBF"/>
                </a:solidFill>
                <a:latin typeface="Arial"/>
                <a:cs typeface="Arial"/>
              </a:defRPr>
            </a:lvl1pPr>
          </a:lstStyle>
          <a:p>
            <a:pPr lvl="0"/>
            <a:r>
              <a:rPr lang="en-US" dirty="0"/>
              <a:t>Click to edit Master text</a:t>
            </a:r>
          </a:p>
        </p:txBody>
      </p:sp>
      <p:sp>
        <p:nvSpPr>
          <p:cNvPr id="16" name="Text Placeholder 5"/>
          <p:cNvSpPr>
            <a:spLocks noGrp="1"/>
          </p:cNvSpPr>
          <p:nvPr>
            <p:ph type="body" sz="quarter" idx="16"/>
          </p:nvPr>
        </p:nvSpPr>
        <p:spPr>
          <a:xfrm>
            <a:off x="9428043" y="3401965"/>
            <a:ext cx="2318303" cy="287337"/>
          </a:xfrm>
          <a:prstGeom prst="rect">
            <a:avLst/>
          </a:prstGeom>
        </p:spPr>
        <p:txBody>
          <a:bodyPr vert="horz"/>
          <a:lstStyle>
            <a:lvl1pPr marL="0" indent="0" algn="r">
              <a:buFontTx/>
              <a:buNone/>
              <a:defRPr sz="900">
                <a:solidFill>
                  <a:srgbClr val="BFBFBF"/>
                </a:solidFill>
                <a:latin typeface="Arial"/>
                <a:cs typeface="Arial"/>
              </a:defRPr>
            </a:lvl1pPr>
          </a:lstStyle>
          <a:p>
            <a:pPr lvl="0"/>
            <a:r>
              <a:rPr lang="en-US" dirty="0"/>
              <a:t>Click to edit Master text</a:t>
            </a:r>
          </a:p>
        </p:txBody>
      </p:sp>
      <p:sp>
        <p:nvSpPr>
          <p:cNvPr id="10" name="Slide Number Placeholder 1"/>
          <p:cNvSpPr>
            <a:spLocks noGrp="1"/>
          </p:cNvSpPr>
          <p:nvPr>
            <p:ph type="sldNum" sz="quarter" idx="4"/>
          </p:nvPr>
        </p:nvSpPr>
        <p:spPr>
          <a:xfrm>
            <a:off x="9305080" y="63795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7E768-FCAC-F24B-91F9-9E592BF7633F}" type="slidenum">
              <a:rPr lang="en-US" smtClean="0"/>
              <a:t>‹#›</a:t>
            </a:fld>
            <a:endParaRPr lang="en-US"/>
          </a:p>
        </p:txBody>
      </p:sp>
    </p:spTree>
    <p:extLst>
      <p:ext uri="{BB962C8B-B14F-4D97-AF65-F5344CB8AC3E}">
        <p14:creationId xmlns:p14="http://schemas.microsoft.com/office/powerpoint/2010/main" val="357396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in Content Option 5">
    <p:spTree>
      <p:nvGrpSpPr>
        <p:cNvPr id="1" name=""/>
        <p:cNvGrpSpPr/>
        <p:nvPr/>
      </p:nvGrpSpPr>
      <p:grpSpPr>
        <a:xfrm>
          <a:off x="0" y="0"/>
          <a:ext cx="0" cy="0"/>
          <a:chOff x="0" y="0"/>
          <a:chExt cx="0" cy="0"/>
        </a:xfrm>
      </p:grpSpPr>
      <p:sp>
        <p:nvSpPr>
          <p:cNvPr id="11" name="Picture Placeholder 43"/>
          <p:cNvSpPr>
            <a:spLocks noGrp="1"/>
          </p:cNvSpPr>
          <p:nvPr>
            <p:ph type="pic" sz="quarter" idx="15"/>
          </p:nvPr>
        </p:nvSpPr>
        <p:spPr>
          <a:xfrm>
            <a:off x="7382417" y="2010273"/>
            <a:ext cx="1953156" cy="1295403"/>
          </a:xfrm>
          <a:prstGeom prst="rect">
            <a:avLst/>
          </a:prstGeom>
        </p:spPr>
        <p:txBody>
          <a:bodyPr vert="horz"/>
          <a:lstStyle>
            <a:lvl1pPr marL="0" indent="0" algn="ctr">
              <a:buFontTx/>
              <a:buNone/>
              <a:defRPr sz="1200">
                <a:solidFill>
                  <a:schemeClr val="bg1">
                    <a:lumMod val="65000"/>
                  </a:schemeClr>
                </a:solidFill>
                <a:latin typeface="Arial"/>
                <a:cs typeface="Arial"/>
              </a:defRPr>
            </a:lvl1pPr>
          </a:lstStyle>
          <a:p>
            <a:endParaRPr lang="en-US" dirty="0"/>
          </a:p>
          <a:p>
            <a:endParaRPr lang="en-US" dirty="0"/>
          </a:p>
          <a:p>
            <a:endParaRPr lang="en-US" dirty="0"/>
          </a:p>
        </p:txBody>
      </p:sp>
      <p:sp>
        <p:nvSpPr>
          <p:cNvPr id="12" name="Picture Placeholder 43"/>
          <p:cNvSpPr>
            <a:spLocks noGrp="1"/>
          </p:cNvSpPr>
          <p:nvPr>
            <p:ph type="pic" sz="quarter" idx="16"/>
          </p:nvPr>
        </p:nvSpPr>
        <p:spPr>
          <a:xfrm>
            <a:off x="9679718" y="2010273"/>
            <a:ext cx="1953156" cy="1295403"/>
          </a:xfrm>
          <a:prstGeom prst="rect">
            <a:avLst/>
          </a:prstGeom>
        </p:spPr>
        <p:txBody>
          <a:bodyPr vert="horz"/>
          <a:lstStyle>
            <a:lvl1pPr marL="0" indent="0" algn="ctr">
              <a:buFontTx/>
              <a:buNone/>
              <a:defRPr sz="1200">
                <a:solidFill>
                  <a:schemeClr val="bg1">
                    <a:lumMod val="65000"/>
                  </a:schemeClr>
                </a:solidFill>
                <a:latin typeface="Arial"/>
                <a:cs typeface="Arial"/>
              </a:defRPr>
            </a:lvl1pPr>
          </a:lstStyle>
          <a:p>
            <a:endParaRPr lang="en-US" dirty="0"/>
          </a:p>
          <a:p>
            <a:endParaRPr lang="en-US" dirty="0"/>
          </a:p>
          <a:p>
            <a:endParaRPr lang="en-US" dirty="0"/>
          </a:p>
        </p:txBody>
      </p:sp>
      <p:sp>
        <p:nvSpPr>
          <p:cNvPr id="16" name="Rectangle 15"/>
          <p:cNvSpPr/>
          <p:nvPr userDrawn="1"/>
        </p:nvSpPr>
        <p:spPr>
          <a:xfrm>
            <a:off x="531719" y="3443350"/>
            <a:ext cx="1977252" cy="21164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5108195" y="3443350"/>
            <a:ext cx="1977252" cy="21164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7374431" y="3431144"/>
            <a:ext cx="1977252" cy="212742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9670631" y="3431144"/>
            <a:ext cx="1977252" cy="212742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813742" y="3443350"/>
            <a:ext cx="1977252" cy="21164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2" name="Picture Placeholder 43"/>
          <p:cNvSpPr>
            <a:spLocks noGrp="1"/>
          </p:cNvSpPr>
          <p:nvPr>
            <p:ph type="pic" sz="quarter" idx="12"/>
          </p:nvPr>
        </p:nvSpPr>
        <p:spPr>
          <a:xfrm>
            <a:off x="537160" y="2003922"/>
            <a:ext cx="1962912" cy="1308100"/>
          </a:xfrm>
          <a:prstGeom prst="rect">
            <a:avLst/>
          </a:prstGeom>
        </p:spPr>
        <p:txBody>
          <a:bodyPr vert="horz"/>
          <a:lstStyle>
            <a:lvl1pPr marL="0" indent="0" algn="ctr">
              <a:buFontTx/>
              <a:buNone/>
              <a:defRPr sz="1200">
                <a:solidFill>
                  <a:schemeClr val="bg1">
                    <a:lumMod val="65000"/>
                  </a:schemeClr>
                </a:solidFill>
                <a:latin typeface="Arial"/>
                <a:cs typeface="Arial"/>
              </a:defRPr>
            </a:lvl1pPr>
          </a:lstStyle>
          <a:p>
            <a:endParaRPr lang="en-US" dirty="0"/>
          </a:p>
          <a:p>
            <a:endParaRPr lang="en-US" dirty="0"/>
          </a:p>
          <a:p>
            <a:endParaRPr lang="en-US" dirty="0"/>
          </a:p>
        </p:txBody>
      </p:sp>
      <p:sp>
        <p:nvSpPr>
          <p:cNvPr id="23" name="Picture Placeholder 43"/>
          <p:cNvSpPr>
            <a:spLocks noGrp="1"/>
          </p:cNvSpPr>
          <p:nvPr>
            <p:ph type="pic" sz="quarter" idx="13"/>
          </p:nvPr>
        </p:nvSpPr>
        <p:spPr>
          <a:xfrm>
            <a:off x="2821137" y="2003922"/>
            <a:ext cx="1963689" cy="1308100"/>
          </a:xfrm>
          <a:prstGeom prst="rect">
            <a:avLst/>
          </a:prstGeom>
        </p:spPr>
        <p:txBody>
          <a:bodyPr vert="horz"/>
          <a:lstStyle>
            <a:lvl1pPr marL="0" indent="0" algn="ctr">
              <a:buFontTx/>
              <a:buNone/>
              <a:defRPr sz="1200">
                <a:solidFill>
                  <a:schemeClr val="bg1">
                    <a:lumMod val="65000"/>
                  </a:schemeClr>
                </a:solidFill>
                <a:latin typeface="Arial"/>
                <a:cs typeface="Arial"/>
              </a:defRPr>
            </a:lvl1pPr>
          </a:lstStyle>
          <a:p>
            <a:endParaRPr lang="en-US" dirty="0"/>
          </a:p>
          <a:p>
            <a:endParaRPr lang="en-US" dirty="0"/>
          </a:p>
          <a:p>
            <a:endParaRPr lang="en-US" dirty="0"/>
          </a:p>
        </p:txBody>
      </p:sp>
      <p:sp>
        <p:nvSpPr>
          <p:cNvPr id="24" name="Picture Placeholder 43"/>
          <p:cNvSpPr>
            <a:spLocks noGrp="1"/>
          </p:cNvSpPr>
          <p:nvPr>
            <p:ph type="pic" sz="quarter" idx="14"/>
          </p:nvPr>
        </p:nvSpPr>
        <p:spPr>
          <a:xfrm>
            <a:off x="5120025" y="2003922"/>
            <a:ext cx="1953156" cy="1308100"/>
          </a:xfrm>
          <a:prstGeom prst="rect">
            <a:avLst/>
          </a:prstGeom>
        </p:spPr>
        <p:txBody>
          <a:bodyPr vert="horz"/>
          <a:lstStyle>
            <a:lvl1pPr marL="0" indent="0" algn="ctr">
              <a:buFontTx/>
              <a:buNone/>
              <a:defRPr sz="1200">
                <a:solidFill>
                  <a:schemeClr val="bg1">
                    <a:lumMod val="65000"/>
                  </a:schemeClr>
                </a:solidFill>
                <a:latin typeface="Arial"/>
                <a:cs typeface="Arial"/>
              </a:defRPr>
            </a:lvl1pPr>
          </a:lstStyle>
          <a:p>
            <a:endParaRPr lang="en-US" dirty="0"/>
          </a:p>
          <a:p>
            <a:endParaRPr lang="en-US" dirty="0"/>
          </a:p>
          <a:p>
            <a:endParaRPr lang="en-US" dirty="0"/>
          </a:p>
        </p:txBody>
      </p:sp>
      <p:sp>
        <p:nvSpPr>
          <p:cNvPr id="25" name="Text Placeholder 69"/>
          <p:cNvSpPr>
            <a:spLocks noGrp="1"/>
          </p:cNvSpPr>
          <p:nvPr>
            <p:ph type="body" sz="quarter" idx="17"/>
          </p:nvPr>
        </p:nvSpPr>
        <p:spPr>
          <a:xfrm>
            <a:off x="397870" y="831946"/>
            <a:ext cx="7401983" cy="368300"/>
          </a:xfrm>
          <a:prstGeom prst="rect">
            <a:avLst/>
          </a:prstGeom>
        </p:spPr>
        <p:txBody>
          <a:bodyPr vert="horz"/>
          <a:lstStyle>
            <a:lvl1pPr marL="0" indent="0">
              <a:buFontTx/>
              <a:buNone/>
              <a:defRPr sz="1800">
                <a:solidFill>
                  <a:srgbClr val="005084"/>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
        <p:nvSpPr>
          <p:cNvPr id="26" name="Text Placeholder 69"/>
          <p:cNvSpPr>
            <a:spLocks noGrp="1"/>
          </p:cNvSpPr>
          <p:nvPr>
            <p:ph type="body" sz="quarter" idx="18"/>
          </p:nvPr>
        </p:nvSpPr>
        <p:spPr>
          <a:xfrm>
            <a:off x="397870" y="1072957"/>
            <a:ext cx="8725605" cy="497224"/>
          </a:xfrm>
          <a:prstGeom prst="rect">
            <a:avLst/>
          </a:prstGeom>
        </p:spPr>
        <p:txBody>
          <a:bodyPr vert="horz"/>
          <a:lstStyle>
            <a:lvl1pPr marL="0" indent="0">
              <a:buFontTx/>
              <a:buNone/>
              <a:defRPr sz="3100" b="1">
                <a:solidFill>
                  <a:srgbClr val="005084"/>
                </a:solidFill>
                <a:latin typeface="Georgia"/>
                <a:cs typeface="Georgia"/>
              </a:defRPr>
            </a:lvl1pPr>
          </a:lstStyle>
          <a:p>
            <a:pPr lvl="0"/>
            <a:r>
              <a:rPr lang="fr-CA" dirty="0"/>
              <a:t>Click to </a:t>
            </a:r>
            <a:r>
              <a:rPr lang="fr-CA" dirty="0" err="1"/>
              <a:t>edit</a:t>
            </a:r>
            <a:r>
              <a:rPr lang="fr-CA" dirty="0"/>
              <a:t> Master </a:t>
            </a:r>
            <a:r>
              <a:rPr lang="fr-CA" dirty="0" err="1"/>
              <a:t>text</a:t>
            </a:r>
            <a:r>
              <a:rPr lang="fr-CA" dirty="0"/>
              <a:t> styles</a:t>
            </a:r>
          </a:p>
        </p:txBody>
      </p:sp>
      <p:sp>
        <p:nvSpPr>
          <p:cNvPr id="27" name="Text Placeholder 79"/>
          <p:cNvSpPr>
            <a:spLocks noGrp="1"/>
          </p:cNvSpPr>
          <p:nvPr>
            <p:ph type="body" sz="quarter" idx="19"/>
          </p:nvPr>
        </p:nvSpPr>
        <p:spPr>
          <a:xfrm>
            <a:off x="613821" y="3525453"/>
            <a:ext cx="1632399" cy="570008"/>
          </a:xfrm>
          <a:prstGeom prst="rect">
            <a:avLst/>
          </a:prstGeom>
        </p:spPr>
        <p:txBody>
          <a:bodyPr vert="horz"/>
          <a:lstStyle>
            <a:lvl1pPr marL="0" indent="0">
              <a:spcBef>
                <a:spcPts val="0"/>
              </a:spcBef>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28" name="Text Placeholder 79"/>
          <p:cNvSpPr>
            <a:spLocks noGrp="1"/>
          </p:cNvSpPr>
          <p:nvPr>
            <p:ph type="body" sz="quarter" idx="20"/>
          </p:nvPr>
        </p:nvSpPr>
        <p:spPr>
          <a:xfrm>
            <a:off x="613821" y="4191000"/>
            <a:ext cx="1632399" cy="1273848"/>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29" name="Text Placeholder 69"/>
          <p:cNvSpPr>
            <a:spLocks noGrp="1"/>
          </p:cNvSpPr>
          <p:nvPr>
            <p:ph type="body" sz="quarter" idx="21"/>
          </p:nvPr>
        </p:nvSpPr>
        <p:spPr>
          <a:xfrm>
            <a:off x="1262304" y="5746558"/>
            <a:ext cx="9585293" cy="684770"/>
          </a:xfrm>
          <a:prstGeom prst="rect">
            <a:avLst/>
          </a:prstGeom>
        </p:spPr>
        <p:txBody>
          <a:bodyPr vert="horz"/>
          <a:lstStyle>
            <a:lvl1pPr marL="0" indent="0" algn="ctr">
              <a:spcBef>
                <a:spcPts val="0"/>
              </a:spcBef>
              <a:buFontTx/>
              <a:buNone/>
              <a:defRPr sz="1600">
                <a:solidFill>
                  <a:srgbClr val="005084"/>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0" name="Text Placeholder 79"/>
          <p:cNvSpPr>
            <a:spLocks noGrp="1"/>
          </p:cNvSpPr>
          <p:nvPr>
            <p:ph type="body" sz="quarter" idx="22"/>
          </p:nvPr>
        </p:nvSpPr>
        <p:spPr>
          <a:xfrm>
            <a:off x="2946400" y="3525453"/>
            <a:ext cx="1632399" cy="570008"/>
          </a:xfrm>
          <a:prstGeom prst="rect">
            <a:avLst/>
          </a:prstGeom>
        </p:spPr>
        <p:txBody>
          <a:bodyPr vert="horz"/>
          <a:lstStyle>
            <a:lvl1pPr marL="0" indent="0">
              <a:spcBef>
                <a:spcPts val="0"/>
              </a:spcBef>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1" name="Text Placeholder 79"/>
          <p:cNvSpPr>
            <a:spLocks noGrp="1"/>
          </p:cNvSpPr>
          <p:nvPr>
            <p:ph type="body" sz="quarter" idx="23"/>
          </p:nvPr>
        </p:nvSpPr>
        <p:spPr>
          <a:xfrm>
            <a:off x="2946400" y="4191000"/>
            <a:ext cx="1632399" cy="1273848"/>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32" name="Text Placeholder 79"/>
          <p:cNvSpPr>
            <a:spLocks noGrp="1"/>
          </p:cNvSpPr>
          <p:nvPr>
            <p:ph type="body" sz="quarter" idx="24"/>
          </p:nvPr>
        </p:nvSpPr>
        <p:spPr>
          <a:xfrm>
            <a:off x="5170311" y="3525453"/>
            <a:ext cx="1632399" cy="570008"/>
          </a:xfrm>
          <a:prstGeom prst="rect">
            <a:avLst/>
          </a:prstGeom>
        </p:spPr>
        <p:txBody>
          <a:bodyPr vert="horz"/>
          <a:lstStyle>
            <a:lvl1pPr marL="0" indent="0">
              <a:spcBef>
                <a:spcPts val="0"/>
              </a:spcBef>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3" name="Text Placeholder 79"/>
          <p:cNvSpPr>
            <a:spLocks noGrp="1"/>
          </p:cNvSpPr>
          <p:nvPr>
            <p:ph type="body" sz="quarter" idx="25"/>
          </p:nvPr>
        </p:nvSpPr>
        <p:spPr>
          <a:xfrm>
            <a:off x="5170311" y="4191000"/>
            <a:ext cx="1632399" cy="1273848"/>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34" name="Text Placeholder 79"/>
          <p:cNvSpPr>
            <a:spLocks noGrp="1"/>
          </p:cNvSpPr>
          <p:nvPr>
            <p:ph type="body" sz="quarter" idx="26"/>
          </p:nvPr>
        </p:nvSpPr>
        <p:spPr>
          <a:xfrm>
            <a:off x="7467087" y="3525453"/>
            <a:ext cx="1632399" cy="570008"/>
          </a:xfrm>
          <a:prstGeom prst="rect">
            <a:avLst/>
          </a:prstGeom>
        </p:spPr>
        <p:txBody>
          <a:bodyPr vert="horz"/>
          <a:lstStyle>
            <a:lvl1pPr marL="0" indent="0">
              <a:spcBef>
                <a:spcPts val="0"/>
              </a:spcBef>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5" name="Text Placeholder 79"/>
          <p:cNvSpPr>
            <a:spLocks noGrp="1"/>
          </p:cNvSpPr>
          <p:nvPr>
            <p:ph type="body" sz="quarter" idx="27"/>
          </p:nvPr>
        </p:nvSpPr>
        <p:spPr>
          <a:xfrm>
            <a:off x="7467087" y="4191000"/>
            <a:ext cx="1632399" cy="1273848"/>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p:txBody>
      </p:sp>
      <p:sp>
        <p:nvSpPr>
          <p:cNvPr id="36" name="Text Placeholder 79"/>
          <p:cNvSpPr>
            <a:spLocks noGrp="1"/>
          </p:cNvSpPr>
          <p:nvPr>
            <p:ph type="body" sz="quarter" idx="28"/>
          </p:nvPr>
        </p:nvSpPr>
        <p:spPr>
          <a:xfrm>
            <a:off x="9722813" y="3525453"/>
            <a:ext cx="1632399" cy="570008"/>
          </a:xfrm>
          <a:prstGeom prst="rect">
            <a:avLst/>
          </a:prstGeom>
        </p:spPr>
        <p:txBody>
          <a:bodyPr vert="horz"/>
          <a:lstStyle>
            <a:lvl1pPr marL="0" indent="0">
              <a:spcBef>
                <a:spcPts val="0"/>
              </a:spcBef>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7" name="Text Placeholder 79"/>
          <p:cNvSpPr>
            <a:spLocks noGrp="1"/>
          </p:cNvSpPr>
          <p:nvPr>
            <p:ph type="body" sz="quarter" idx="29"/>
          </p:nvPr>
        </p:nvSpPr>
        <p:spPr>
          <a:xfrm>
            <a:off x="9722813" y="4191000"/>
            <a:ext cx="1632399" cy="1273848"/>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38" name="Slide Number Placeholder 1"/>
          <p:cNvSpPr>
            <a:spLocks noGrp="1"/>
          </p:cNvSpPr>
          <p:nvPr>
            <p:ph type="sldNum" sz="quarter" idx="4"/>
          </p:nvPr>
        </p:nvSpPr>
        <p:spPr>
          <a:xfrm>
            <a:off x="9305080" y="63795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7E768-FCAC-F24B-91F9-9E592BF7633F}" type="slidenum">
              <a:rPr lang="en-US" smtClean="0"/>
              <a:t>‹#›</a:t>
            </a:fld>
            <a:endParaRPr lang="en-US"/>
          </a:p>
        </p:txBody>
      </p:sp>
    </p:spTree>
    <p:extLst>
      <p:ext uri="{BB962C8B-B14F-4D97-AF65-F5344CB8AC3E}">
        <p14:creationId xmlns:p14="http://schemas.microsoft.com/office/powerpoint/2010/main" val="1239975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in Content Option 6">
    <p:spTree>
      <p:nvGrpSpPr>
        <p:cNvPr id="1" name=""/>
        <p:cNvGrpSpPr/>
        <p:nvPr/>
      </p:nvGrpSpPr>
      <p:grpSpPr>
        <a:xfrm>
          <a:off x="0" y="0"/>
          <a:ext cx="0" cy="0"/>
          <a:chOff x="0" y="0"/>
          <a:chExt cx="0" cy="0"/>
        </a:xfrm>
      </p:grpSpPr>
      <p:sp>
        <p:nvSpPr>
          <p:cNvPr id="43" name="Rectangle 42"/>
          <p:cNvSpPr/>
          <p:nvPr userDrawn="1"/>
        </p:nvSpPr>
        <p:spPr>
          <a:xfrm>
            <a:off x="531719" y="2561820"/>
            <a:ext cx="1977252" cy="21164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4" name="Rectangle 43"/>
          <p:cNvSpPr/>
          <p:nvPr userDrawn="1"/>
        </p:nvSpPr>
        <p:spPr>
          <a:xfrm>
            <a:off x="5108195" y="2561820"/>
            <a:ext cx="1977252" cy="21164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5" name="Rectangle 44"/>
          <p:cNvSpPr/>
          <p:nvPr userDrawn="1"/>
        </p:nvSpPr>
        <p:spPr>
          <a:xfrm>
            <a:off x="7374431" y="2549615"/>
            <a:ext cx="1977252" cy="212742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6" name="Rectangle 45"/>
          <p:cNvSpPr/>
          <p:nvPr userDrawn="1"/>
        </p:nvSpPr>
        <p:spPr>
          <a:xfrm>
            <a:off x="9670631" y="2549615"/>
            <a:ext cx="1977252" cy="212742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7" name="Rectangle 46"/>
          <p:cNvSpPr/>
          <p:nvPr userDrawn="1"/>
        </p:nvSpPr>
        <p:spPr>
          <a:xfrm>
            <a:off x="2813742" y="2561820"/>
            <a:ext cx="1977252" cy="21164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9" name="Text Placeholder 69"/>
          <p:cNvSpPr>
            <a:spLocks noGrp="1"/>
          </p:cNvSpPr>
          <p:nvPr>
            <p:ph type="body" sz="quarter" idx="17"/>
          </p:nvPr>
        </p:nvSpPr>
        <p:spPr>
          <a:xfrm>
            <a:off x="397870" y="831946"/>
            <a:ext cx="7401983" cy="368300"/>
          </a:xfrm>
          <a:prstGeom prst="rect">
            <a:avLst/>
          </a:prstGeom>
        </p:spPr>
        <p:txBody>
          <a:bodyPr vert="horz"/>
          <a:lstStyle>
            <a:lvl1pPr marL="0" indent="0">
              <a:buFontTx/>
              <a:buNone/>
              <a:defRPr sz="1800">
                <a:solidFill>
                  <a:srgbClr val="005084"/>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0" name="Text Placeholder 69"/>
          <p:cNvSpPr>
            <a:spLocks noGrp="1"/>
          </p:cNvSpPr>
          <p:nvPr>
            <p:ph type="body" sz="quarter" idx="18"/>
          </p:nvPr>
        </p:nvSpPr>
        <p:spPr>
          <a:xfrm>
            <a:off x="397870" y="1072957"/>
            <a:ext cx="8725605" cy="497224"/>
          </a:xfrm>
          <a:prstGeom prst="rect">
            <a:avLst/>
          </a:prstGeom>
        </p:spPr>
        <p:txBody>
          <a:bodyPr vert="horz"/>
          <a:lstStyle>
            <a:lvl1pPr marL="0" indent="0">
              <a:buFontTx/>
              <a:buNone/>
              <a:defRPr sz="3100" b="1">
                <a:solidFill>
                  <a:srgbClr val="005084"/>
                </a:solidFill>
                <a:latin typeface="Georgia"/>
                <a:cs typeface="Georgia"/>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1" name="Text Placeholder 79"/>
          <p:cNvSpPr>
            <a:spLocks noGrp="1"/>
          </p:cNvSpPr>
          <p:nvPr>
            <p:ph type="body" sz="quarter" idx="19"/>
          </p:nvPr>
        </p:nvSpPr>
        <p:spPr>
          <a:xfrm>
            <a:off x="613821" y="2643924"/>
            <a:ext cx="1632399" cy="570008"/>
          </a:xfrm>
          <a:prstGeom prst="rect">
            <a:avLst/>
          </a:prstGeom>
        </p:spPr>
        <p:txBody>
          <a:bodyPr vert="horz"/>
          <a:lstStyle>
            <a:lvl1pPr marL="0" indent="0">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2" name="Text Placeholder 79"/>
          <p:cNvSpPr>
            <a:spLocks noGrp="1"/>
          </p:cNvSpPr>
          <p:nvPr>
            <p:ph type="body" sz="quarter" idx="20"/>
          </p:nvPr>
        </p:nvSpPr>
        <p:spPr>
          <a:xfrm>
            <a:off x="613821" y="3309471"/>
            <a:ext cx="1632399" cy="1273848"/>
          </a:xfrm>
          <a:prstGeom prst="rect">
            <a:avLst/>
          </a:prstGeom>
        </p:spPr>
        <p:txBody>
          <a:bodyPr vert="horz"/>
          <a:lstStyle>
            <a:lvl1pPr marL="171450" marR="0" indent="-171450" algn="l" defTabSz="457200" rtl="0" eaLnBrk="1" fontAlgn="auto" latinLnBrk="0" hangingPunct="1">
              <a:lnSpc>
                <a:spcPct val="11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53" name="Text Placeholder 69"/>
          <p:cNvSpPr>
            <a:spLocks noGrp="1"/>
          </p:cNvSpPr>
          <p:nvPr>
            <p:ph type="body" sz="quarter" idx="21"/>
          </p:nvPr>
        </p:nvSpPr>
        <p:spPr>
          <a:xfrm>
            <a:off x="1262304" y="5061788"/>
            <a:ext cx="9585293" cy="684770"/>
          </a:xfrm>
          <a:prstGeom prst="rect">
            <a:avLst/>
          </a:prstGeom>
        </p:spPr>
        <p:txBody>
          <a:bodyPr vert="horz"/>
          <a:lstStyle>
            <a:lvl1pPr marL="0" indent="0" algn="ctr">
              <a:buFontTx/>
              <a:buNone/>
              <a:defRPr sz="1600">
                <a:solidFill>
                  <a:srgbClr val="005084"/>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4" name="Text Placeholder 79"/>
          <p:cNvSpPr>
            <a:spLocks noGrp="1"/>
          </p:cNvSpPr>
          <p:nvPr>
            <p:ph type="body" sz="quarter" idx="22"/>
          </p:nvPr>
        </p:nvSpPr>
        <p:spPr>
          <a:xfrm>
            <a:off x="2946400" y="2643924"/>
            <a:ext cx="1632399" cy="570008"/>
          </a:xfrm>
          <a:prstGeom prst="rect">
            <a:avLst/>
          </a:prstGeom>
        </p:spPr>
        <p:txBody>
          <a:bodyPr vert="horz"/>
          <a:lstStyle>
            <a:lvl1pPr marL="0" indent="0">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5" name="Text Placeholder 79"/>
          <p:cNvSpPr>
            <a:spLocks noGrp="1"/>
          </p:cNvSpPr>
          <p:nvPr>
            <p:ph type="body" sz="quarter" idx="23"/>
          </p:nvPr>
        </p:nvSpPr>
        <p:spPr>
          <a:xfrm>
            <a:off x="2946400" y="3309471"/>
            <a:ext cx="1632399" cy="1273848"/>
          </a:xfrm>
          <a:prstGeom prst="rect">
            <a:avLst/>
          </a:prstGeom>
        </p:spPr>
        <p:txBody>
          <a:bodyPr vert="horz"/>
          <a:lstStyle>
            <a:lvl1pPr marL="171450" marR="0" indent="-171450" algn="l" defTabSz="457200" rtl="0" eaLnBrk="1" fontAlgn="auto" latinLnBrk="0" hangingPunct="1">
              <a:lnSpc>
                <a:spcPct val="11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56" name="Text Placeholder 79"/>
          <p:cNvSpPr>
            <a:spLocks noGrp="1"/>
          </p:cNvSpPr>
          <p:nvPr>
            <p:ph type="body" sz="quarter" idx="24"/>
          </p:nvPr>
        </p:nvSpPr>
        <p:spPr>
          <a:xfrm>
            <a:off x="5170311" y="2643924"/>
            <a:ext cx="1632399" cy="570008"/>
          </a:xfrm>
          <a:prstGeom prst="rect">
            <a:avLst/>
          </a:prstGeom>
        </p:spPr>
        <p:txBody>
          <a:bodyPr vert="horz"/>
          <a:lstStyle>
            <a:lvl1pPr marL="0" indent="0">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7" name="Text Placeholder 79"/>
          <p:cNvSpPr>
            <a:spLocks noGrp="1"/>
          </p:cNvSpPr>
          <p:nvPr>
            <p:ph type="body" sz="quarter" idx="25"/>
          </p:nvPr>
        </p:nvSpPr>
        <p:spPr>
          <a:xfrm>
            <a:off x="5170311" y="3309471"/>
            <a:ext cx="1632399" cy="1273848"/>
          </a:xfrm>
          <a:prstGeom prst="rect">
            <a:avLst/>
          </a:prstGeom>
        </p:spPr>
        <p:txBody>
          <a:bodyPr vert="horz"/>
          <a:lstStyle>
            <a:lvl1pPr marL="171450" marR="0" indent="-171450" algn="l" defTabSz="457200" rtl="0" eaLnBrk="1" fontAlgn="auto" latinLnBrk="0" hangingPunct="1">
              <a:lnSpc>
                <a:spcPct val="11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58" name="Text Placeholder 79"/>
          <p:cNvSpPr>
            <a:spLocks noGrp="1"/>
          </p:cNvSpPr>
          <p:nvPr>
            <p:ph type="body" sz="quarter" idx="26"/>
          </p:nvPr>
        </p:nvSpPr>
        <p:spPr>
          <a:xfrm>
            <a:off x="7467087" y="2643924"/>
            <a:ext cx="1632399" cy="570008"/>
          </a:xfrm>
          <a:prstGeom prst="rect">
            <a:avLst/>
          </a:prstGeom>
        </p:spPr>
        <p:txBody>
          <a:bodyPr vert="horz"/>
          <a:lstStyle>
            <a:lvl1pPr marL="0" indent="0">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9" name="Text Placeholder 79"/>
          <p:cNvSpPr>
            <a:spLocks noGrp="1"/>
          </p:cNvSpPr>
          <p:nvPr>
            <p:ph type="body" sz="quarter" idx="27"/>
          </p:nvPr>
        </p:nvSpPr>
        <p:spPr>
          <a:xfrm>
            <a:off x="7467087" y="3309471"/>
            <a:ext cx="1632399" cy="1273848"/>
          </a:xfrm>
          <a:prstGeom prst="rect">
            <a:avLst/>
          </a:prstGeom>
        </p:spPr>
        <p:txBody>
          <a:bodyPr vert="horz"/>
          <a:lstStyle>
            <a:lvl1pPr marL="171450" marR="0" indent="-171450" algn="l" defTabSz="457200" rtl="0" eaLnBrk="1" fontAlgn="auto" latinLnBrk="0" hangingPunct="1">
              <a:lnSpc>
                <a:spcPct val="11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60" name="Text Placeholder 79"/>
          <p:cNvSpPr>
            <a:spLocks noGrp="1"/>
          </p:cNvSpPr>
          <p:nvPr>
            <p:ph type="body" sz="quarter" idx="28"/>
          </p:nvPr>
        </p:nvSpPr>
        <p:spPr>
          <a:xfrm>
            <a:off x="9722813" y="2643924"/>
            <a:ext cx="1632399" cy="570008"/>
          </a:xfrm>
          <a:prstGeom prst="rect">
            <a:avLst/>
          </a:prstGeom>
        </p:spPr>
        <p:txBody>
          <a:bodyPr vert="horz"/>
          <a:lstStyle>
            <a:lvl1pPr marL="0" indent="0">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61" name="Text Placeholder 79"/>
          <p:cNvSpPr>
            <a:spLocks noGrp="1"/>
          </p:cNvSpPr>
          <p:nvPr>
            <p:ph type="body" sz="quarter" idx="29"/>
          </p:nvPr>
        </p:nvSpPr>
        <p:spPr>
          <a:xfrm>
            <a:off x="9722813" y="3309471"/>
            <a:ext cx="1632399" cy="1273848"/>
          </a:xfrm>
          <a:prstGeom prst="rect">
            <a:avLst/>
          </a:prstGeom>
        </p:spPr>
        <p:txBody>
          <a:bodyPr vert="horz"/>
          <a:lstStyle>
            <a:lvl1pPr marL="171450" marR="0" indent="-171450" algn="l" defTabSz="457200" rtl="0" eaLnBrk="1" fontAlgn="auto" latinLnBrk="0" hangingPunct="1">
              <a:lnSpc>
                <a:spcPct val="11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62" name="Rectangle 61"/>
          <p:cNvSpPr/>
          <p:nvPr userDrawn="1"/>
        </p:nvSpPr>
        <p:spPr>
          <a:xfrm>
            <a:off x="537161" y="2430004"/>
            <a:ext cx="1971809" cy="131817"/>
          </a:xfrm>
          <a:prstGeom prst="rect">
            <a:avLst/>
          </a:prstGeom>
          <a:solidFill>
            <a:srgbClr val="0050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3" name="Rectangle 62"/>
          <p:cNvSpPr/>
          <p:nvPr userDrawn="1"/>
        </p:nvSpPr>
        <p:spPr>
          <a:xfrm>
            <a:off x="2813742" y="2430004"/>
            <a:ext cx="1977252" cy="133579"/>
          </a:xfrm>
          <a:prstGeom prst="rect">
            <a:avLst/>
          </a:prstGeom>
          <a:solidFill>
            <a:srgbClr val="1F80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4" name="Rectangle 63"/>
          <p:cNvSpPr/>
          <p:nvPr userDrawn="1"/>
        </p:nvSpPr>
        <p:spPr>
          <a:xfrm>
            <a:off x="5108194" y="2430004"/>
            <a:ext cx="1977252" cy="131817"/>
          </a:xfrm>
          <a:prstGeom prst="rect">
            <a:avLst/>
          </a:prstGeom>
          <a:solidFill>
            <a:srgbClr val="44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5" name="Rectangle 64"/>
          <p:cNvSpPr/>
          <p:nvPr userDrawn="1"/>
        </p:nvSpPr>
        <p:spPr>
          <a:xfrm>
            <a:off x="7374430" y="2417797"/>
            <a:ext cx="1977252" cy="131817"/>
          </a:xfrm>
          <a:prstGeom prst="rect">
            <a:avLst/>
          </a:prstGeom>
          <a:solidFill>
            <a:srgbClr val="6AB6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6" name="Rectangle 65"/>
          <p:cNvSpPr/>
          <p:nvPr userDrawn="1"/>
        </p:nvSpPr>
        <p:spPr>
          <a:xfrm>
            <a:off x="9670630" y="2417797"/>
            <a:ext cx="1977252" cy="131817"/>
          </a:xfrm>
          <a:prstGeom prst="rect">
            <a:avLst/>
          </a:prstGeom>
          <a:solidFill>
            <a:srgbClr val="0050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67" name="Straight Arrow Connector 66"/>
          <p:cNvCxnSpPr/>
          <p:nvPr userDrawn="1"/>
        </p:nvCxnSpPr>
        <p:spPr>
          <a:xfrm>
            <a:off x="2508971" y="3444629"/>
            <a:ext cx="312019" cy="0"/>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userDrawn="1"/>
        </p:nvCxnSpPr>
        <p:spPr>
          <a:xfrm>
            <a:off x="4803421" y="3444629"/>
            <a:ext cx="312019" cy="0"/>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userDrawn="1"/>
        </p:nvCxnSpPr>
        <p:spPr>
          <a:xfrm>
            <a:off x="7083779" y="3444629"/>
            <a:ext cx="312019" cy="0"/>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userDrawn="1"/>
        </p:nvCxnSpPr>
        <p:spPr>
          <a:xfrm>
            <a:off x="9361311" y="3444629"/>
            <a:ext cx="312019" cy="0"/>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Slide Number Placeholder 1"/>
          <p:cNvSpPr>
            <a:spLocks noGrp="1"/>
          </p:cNvSpPr>
          <p:nvPr>
            <p:ph type="sldNum" sz="quarter" idx="4"/>
          </p:nvPr>
        </p:nvSpPr>
        <p:spPr>
          <a:xfrm>
            <a:off x="9305080" y="63795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7E768-FCAC-F24B-91F9-9E592BF7633F}" type="slidenum">
              <a:rPr lang="en-US" smtClean="0"/>
              <a:t>‹#›</a:t>
            </a:fld>
            <a:endParaRPr lang="en-US"/>
          </a:p>
        </p:txBody>
      </p:sp>
    </p:spTree>
    <p:extLst>
      <p:ext uri="{BB962C8B-B14F-4D97-AF65-F5344CB8AC3E}">
        <p14:creationId xmlns:p14="http://schemas.microsoft.com/office/powerpoint/2010/main" val="2892427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in Content Option 7">
    <p:spTree>
      <p:nvGrpSpPr>
        <p:cNvPr id="1" name=""/>
        <p:cNvGrpSpPr/>
        <p:nvPr/>
      </p:nvGrpSpPr>
      <p:grpSpPr>
        <a:xfrm>
          <a:off x="0" y="0"/>
          <a:ext cx="0" cy="0"/>
          <a:chOff x="0" y="0"/>
          <a:chExt cx="0" cy="0"/>
        </a:xfrm>
      </p:grpSpPr>
      <p:sp>
        <p:nvSpPr>
          <p:cNvPr id="29" name="Text Placeholder 69"/>
          <p:cNvSpPr>
            <a:spLocks noGrp="1"/>
          </p:cNvSpPr>
          <p:nvPr>
            <p:ph type="body" sz="quarter" idx="17"/>
          </p:nvPr>
        </p:nvSpPr>
        <p:spPr>
          <a:xfrm>
            <a:off x="397870" y="831946"/>
            <a:ext cx="7401983" cy="368300"/>
          </a:xfrm>
          <a:prstGeom prst="rect">
            <a:avLst/>
          </a:prstGeom>
        </p:spPr>
        <p:txBody>
          <a:bodyPr vert="horz"/>
          <a:lstStyle>
            <a:lvl1pPr marL="0" indent="0">
              <a:buFontTx/>
              <a:buNone/>
              <a:defRPr sz="1800">
                <a:solidFill>
                  <a:srgbClr val="005084"/>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0" name="Text Placeholder 69"/>
          <p:cNvSpPr>
            <a:spLocks noGrp="1"/>
          </p:cNvSpPr>
          <p:nvPr>
            <p:ph type="body" sz="quarter" idx="18"/>
          </p:nvPr>
        </p:nvSpPr>
        <p:spPr>
          <a:xfrm>
            <a:off x="397870" y="1072957"/>
            <a:ext cx="8725605" cy="497224"/>
          </a:xfrm>
          <a:prstGeom prst="rect">
            <a:avLst/>
          </a:prstGeom>
        </p:spPr>
        <p:txBody>
          <a:bodyPr vert="horz"/>
          <a:lstStyle>
            <a:lvl1pPr marL="0" indent="0">
              <a:buFontTx/>
              <a:buNone/>
              <a:defRPr sz="3100" b="1">
                <a:solidFill>
                  <a:srgbClr val="005084"/>
                </a:solidFill>
                <a:latin typeface="Georgia"/>
                <a:cs typeface="Georgia"/>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1" name="Text Placeholder 69"/>
          <p:cNvSpPr>
            <a:spLocks noGrp="1"/>
          </p:cNvSpPr>
          <p:nvPr>
            <p:ph type="body" sz="quarter" idx="22"/>
          </p:nvPr>
        </p:nvSpPr>
        <p:spPr>
          <a:xfrm>
            <a:off x="397869" y="2057400"/>
            <a:ext cx="9762131" cy="497224"/>
          </a:xfrm>
          <a:prstGeom prst="rect">
            <a:avLst/>
          </a:prstGeom>
        </p:spPr>
        <p:txBody>
          <a:bodyPr vert="horz"/>
          <a:lstStyle>
            <a:lvl1pPr marL="0" indent="0">
              <a:buFontTx/>
              <a:buNone/>
              <a:defRPr sz="1300" b="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 name="Slide Number Placeholder 1"/>
          <p:cNvSpPr>
            <a:spLocks noGrp="1"/>
          </p:cNvSpPr>
          <p:nvPr>
            <p:ph type="sldNum" sz="quarter" idx="4"/>
          </p:nvPr>
        </p:nvSpPr>
        <p:spPr>
          <a:xfrm>
            <a:off x="9305080" y="63795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7E768-FCAC-F24B-91F9-9E592BF7633F}" type="slidenum">
              <a:rPr lang="en-US" smtClean="0"/>
              <a:t>‹#›</a:t>
            </a:fld>
            <a:endParaRPr lang="en-US"/>
          </a:p>
        </p:txBody>
      </p:sp>
    </p:spTree>
    <p:extLst>
      <p:ext uri="{BB962C8B-B14F-4D97-AF65-F5344CB8AC3E}">
        <p14:creationId xmlns:p14="http://schemas.microsoft.com/office/powerpoint/2010/main" val="3028547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in Content Option 8">
    <p:spTree>
      <p:nvGrpSpPr>
        <p:cNvPr id="1" name=""/>
        <p:cNvGrpSpPr/>
        <p:nvPr/>
      </p:nvGrpSpPr>
      <p:grpSpPr>
        <a:xfrm>
          <a:off x="0" y="0"/>
          <a:ext cx="0" cy="0"/>
          <a:chOff x="0" y="0"/>
          <a:chExt cx="0" cy="0"/>
        </a:xfrm>
      </p:grpSpPr>
      <p:sp>
        <p:nvSpPr>
          <p:cNvPr id="7" name="Rectangle 6"/>
          <p:cNvSpPr/>
          <p:nvPr userDrawn="1"/>
        </p:nvSpPr>
        <p:spPr>
          <a:xfrm>
            <a:off x="3163110" y="2149573"/>
            <a:ext cx="2870791" cy="168900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Text Placeholder 18"/>
          <p:cNvSpPr>
            <a:spLocks noGrp="1"/>
          </p:cNvSpPr>
          <p:nvPr>
            <p:ph type="body" sz="quarter" idx="21"/>
          </p:nvPr>
        </p:nvSpPr>
        <p:spPr>
          <a:xfrm>
            <a:off x="3349757" y="2577097"/>
            <a:ext cx="2238243" cy="754177"/>
          </a:xfrm>
          <a:prstGeom prst="rect">
            <a:avLst/>
          </a:prstGeom>
        </p:spPr>
        <p:txBody>
          <a:bodyPr vert="horz"/>
          <a:lstStyle>
            <a:lvl1pPr marL="0" indent="0">
              <a:lnSpc>
                <a:spcPct val="110000"/>
              </a:lnSpc>
              <a:buFontTx/>
              <a:buNone/>
              <a:defRPr sz="1000">
                <a:solidFill>
                  <a:schemeClr val="bg1">
                    <a:lumMod val="50000"/>
                  </a:schemeClr>
                </a:solidFill>
                <a:latin typeface="Arial"/>
                <a:cs typeface="Arial"/>
              </a:defRPr>
            </a:lvl1pPr>
            <a:lvl2pPr>
              <a:defRPr sz="1000">
                <a:solidFill>
                  <a:schemeClr val="bg1">
                    <a:lumMod val="50000"/>
                  </a:schemeClr>
                </a:solidFill>
                <a:latin typeface="Arial"/>
                <a:cs typeface="Arial"/>
              </a:defRPr>
            </a:lvl2pPr>
            <a:lvl3pPr>
              <a:defRPr sz="1000">
                <a:solidFill>
                  <a:schemeClr val="bg1">
                    <a:lumMod val="50000"/>
                  </a:schemeClr>
                </a:solidFill>
                <a:latin typeface="Arial"/>
                <a:cs typeface="Arial"/>
              </a:defRPr>
            </a:lvl3pPr>
          </a:lstStyle>
          <a:p>
            <a:pPr lvl="0"/>
            <a:r>
              <a:rPr lang="en-US" dirty="0"/>
              <a:t>Click to edit Master text styles</a:t>
            </a:r>
          </a:p>
        </p:txBody>
      </p:sp>
      <p:sp>
        <p:nvSpPr>
          <p:cNvPr id="21" name="Picture Placeholder 2"/>
          <p:cNvSpPr>
            <a:spLocks noGrp="1"/>
          </p:cNvSpPr>
          <p:nvPr>
            <p:ph type="pic" sz="quarter" idx="20"/>
          </p:nvPr>
        </p:nvSpPr>
        <p:spPr>
          <a:xfrm>
            <a:off x="554567" y="3989436"/>
            <a:ext cx="2343151" cy="1689100"/>
          </a:xfrm>
          <a:prstGeom prst="rect">
            <a:avLst/>
          </a:prstGeom>
        </p:spPr>
        <p:txBody>
          <a:bodyPr vert="horz"/>
          <a:lstStyle>
            <a:lvl1pPr marL="0" indent="0">
              <a:buFontTx/>
              <a:buNone/>
              <a:defRPr sz="1400">
                <a:solidFill>
                  <a:srgbClr val="BFBFBF"/>
                </a:solidFill>
              </a:defRPr>
            </a:lvl1pPr>
          </a:lstStyle>
          <a:p>
            <a:endParaRPr lang="en-US" dirty="0"/>
          </a:p>
        </p:txBody>
      </p:sp>
      <p:sp>
        <p:nvSpPr>
          <p:cNvPr id="3" name="Picture Placeholder 2"/>
          <p:cNvSpPr>
            <a:spLocks noGrp="1"/>
          </p:cNvSpPr>
          <p:nvPr>
            <p:ph type="pic" sz="quarter" idx="19"/>
          </p:nvPr>
        </p:nvSpPr>
        <p:spPr>
          <a:xfrm>
            <a:off x="554567" y="2149475"/>
            <a:ext cx="2343151" cy="1689100"/>
          </a:xfrm>
          <a:prstGeom prst="rect">
            <a:avLst/>
          </a:prstGeom>
        </p:spPr>
        <p:txBody>
          <a:bodyPr vert="horz"/>
          <a:lstStyle>
            <a:lvl1pPr marL="0" indent="0">
              <a:buFontTx/>
              <a:buNone/>
              <a:defRPr sz="1400">
                <a:solidFill>
                  <a:srgbClr val="BFBFBF"/>
                </a:solidFill>
              </a:defRPr>
            </a:lvl1pPr>
          </a:lstStyle>
          <a:p>
            <a:endParaRPr lang="en-US" dirty="0"/>
          </a:p>
        </p:txBody>
      </p:sp>
      <p:sp>
        <p:nvSpPr>
          <p:cNvPr id="30" name="Text Placeholder 69"/>
          <p:cNvSpPr>
            <a:spLocks noGrp="1"/>
          </p:cNvSpPr>
          <p:nvPr>
            <p:ph type="body" sz="quarter" idx="18"/>
          </p:nvPr>
        </p:nvSpPr>
        <p:spPr>
          <a:xfrm>
            <a:off x="397870" y="851730"/>
            <a:ext cx="8725605" cy="497224"/>
          </a:xfrm>
          <a:prstGeom prst="rect">
            <a:avLst/>
          </a:prstGeom>
        </p:spPr>
        <p:txBody>
          <a:bodyPr vert="horz"/>
          <a:lstStyle>
            <a:lvl1pPr marL="0" indent="0">
              <a:buFontTx/>
              <a:buNone/>
              <a:defRPr sz="3100" b="1">
                <a:solidFill>
                  <a:srgbClr val="005084"/>
                </a:solidFill>
                <a:latin typeface="Georgia"/>
                <a:cs typeface="Georgia"/>
              </a:defRPr>
            </a:lvl1pPr>
          </a:lstStyle>
          <a:p>
            <a:pPr lvl="0"/>
            <a:r>
              <a:rPr lang="fr-CA" dirty="0"/>
              <a:t>Click to </a:t>
            </a:r>
            <a:r>
              <a:rPr lang="fr-CA" dirty="0" err="1"/>
              <a:t>edit</a:t>
            </a:r>
            <a:r>
              <a:rPr lang="fr-CA" dirty="0"/>
              <a:t> Master </a:t>
            </a:r>
            <a:r>
              <a:rPr lang="fr-CA" dirty="0" err="1"/>
              <a:t>text</a:t>
            </a:r>
            <a:r>
              <a:rPr lang="fr-CA" dirty="0"/>
              <a:t> styles</a:t>
            </a:r>
          </a:p>
        </p:txBody>
      </p:sp>
      <p:sp>
        <p:nvSpPr>
          <p:cNvPr id="24" name="Rectangle 23"/>
          <p:cNvSpPr/>
          <p:nvPr userDrawn="1"/>
        </p:nvSpPr>
        <p:spPr>
          <a:xfrm>
            <a:off x="3163110" y="3993191"/>
            <a:ext cx="2870791" cy="16853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5" name="Text Placeholder 18"/>
          <p:cNvSpPr>
            <a:spLocks noGrp="1"/>
          </p:cNvSpPr>
          <p:nvPr>
            <p:ph type="body" sz="quarter" idx="22"/>
          </p:nvPr>
        </p:nvSpPr>
        <p:spPr>
          <a:xfrm>
            <a:off x="3349757" y="4420715"/>
            <a:ext cx="2238243" cy="754177"/>
          </a:xfrm>
          <a:prstGeom prst="rect">
            <a:avLst/>
          </a:prstGeom>
        </p:spPr>
        <p:txBody>
          <a:bodyPr vert="horz"/>
          <a:lstStyle>
            <a:lvl1pPr marL="0" indent="0">
              <a:lnSpc>
                <a:spcPct val="110000"/>
              </a:lnSpc>
              <a:buFontTx/>
              <a:buNone/>
              <a:defRPr sz="1000">
                <a:solidFill>
                  <a:schemeClr val="bg1">
                    <a:lumMod val="50000"/>
                  </a:schemeClr>
                </a:solidFill>
                <a:latin typeface="Arial"/>
                <a:cs typeface="Arial"/>
              </a:defRPr>
            </a:lvl1pPr>
            <a:lvl2pPr>
              <a:defRPr sz="1000">
                <a:solidFill>
                  <a:schemeClr val="bg1">
                    <a:lumMod val="50000"/>
                  </a:schemeClr>
                </a:solidFill>
                <a:latin typeface="Arial"/>
                <a:cs typeface="Arial"/>
              </a:defRPr>
            </a:lvl2pPr>
            <a:lvl3pPr>
              <a:defRPr sz="1000">
                <a:solidFill>
                  <a:schemeClr val="bg1">
                    <a:lumMod val="50000"/>
                  </a:schemeClr>
                </a:solidFill>
                <a:latin typeface="Arial"/>
                <a:cs typeface="Arial"/>
              </a:defRPr>
            </a:lvl3pPr>
          </a:lstStyle>
          <a:p>
            <a:pPr lvl="0"/>
            <a:r>
              <a:rPr lang="en-US" dirty="0"/>
              <a:t>Click to edit Master text styles</a:t>
            </a:r>
          </a:p>
        </p:txBody>
      </p:sp>
      <p:sp>
        <p:nvSpPr>
          <p:cNvPr id="26" name="Rectangle 25"/>
          <p:cNvSpPr/>
          <p:nvPr userDrawn="1"/>
        </p:nvSpPr>
        <p:spPr>
          <a:xfrm>
            <a:off x="8839201" y="2149573"/>
            <a:ext cx="2870791" cy="168900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7" name="Text Placeholder 18"/>
          <p:cNvSpPr>
            <a:spLocks noGrp="1"/>
          </p:cNvSpPr>
          <p:nvPr>
            <p:ph type="body" sz="quarter" idx="23"/>
          </p:nvPr>
        </p:nvSpPr>
        <p:spPr>
          <a:xfrm>
            <a:off x="9025848" y="2577097"/>
            <a:ext cx="2238243" cy="754177"/>
          </a:xfrm>
          <a:prstGeom prst="rect">
            <a:avLst/>
          </a:prstGeom>
        </p:spPr>
        <p:txBody>
          <a:bodyPr vert="horz"/>
          <a:lstStyle>
            <a:lvl1pPr marL="0" indent="0">
              <a:lnSpc>
                <a:spcPct val="110000"/>
              </a:lnSpc>
              <a:buFontTx/>
              <a:buNone/>
              <a:defRPr sz="1000">
                <a:solidFill>
                  <a:schemeClr val="bg1">
                    <a:lumMod val="50000"/>
                  </a:schemeClr>
                </a:solidFill>
                <a:latin typeface="Arial"/>
                <a:cs typeface="Arial"/>
              </a:defRPr>
            </a:lvl1pPr>
            <a:lvl2pPr>
              <a:defRPr sz="1000">
                <a:solidFill>
                  <a:schemeClr val="bg1">
                    <a:lumMod val="50000"/>
                  </a:schemeClr>
                </a:solidFill>
                <a:latin typeface="Arial"/>
                <a:cs typeface="Arial"/>
              </a:defRPr>
            </a:lvl2pPr>
            <a:lvl3pPr>
              <a:defRPr sz="1000">
                <a:solidFill>
                  <a:schemeClr val="bg1">
                    <a:lumMod val="50000"/>
                  </a:schemeClr>
                </a:solidFill>
                <a:latin typeface="Arial"/>
                <a:cs typeface="Arial"/>
              </a:defRPr>
            </a:lvl3pPr>
          </a:lstStyle>
          <a:p>
            <a:pPr lvl="0"/>
            <a:r>
              <a:rPr lang="en-US" dirty="0"/>
              <a:t>Click to edit Master text styles</a:t>
            </a:r>
          </a:p>
        </p:txBody>
      </p:sp>
      <p:sp>
        <p:nvSpPr>
          <p:cNvPr id="28" name="Picture Placeholder 2"/>
          <p:cNvSpPr>
            <a:spLocks noGrp="1"/>
          </p:cNvSpPr>
          <p:nvPr>
            <p:ph type="pic" sz="quarter" idx="24"/>
          </p:nvPr>
        </p:nvSpPr>
        <p:spPr>
          <a:xfrm>
            <a:off x="6230658" y="3989436"/>
            <a:ext cx="2343151" cy="1689100"/>
          </a:xfrm>
          <a:prstGeom prst="rect">
            <a:avLst/>
          </a:prstGeom>
        </p:spPr>
        <p:txBody>
          <a:bodyPr vert="horz"/>
          <a:lstStyle>
            <a:lvl1pPr marL="0" indent="0">
              <a:buFontTx/>
              <a:buNone/>
              <a:defRPr sz="1400">
                <a:solidFill>
                  <a:srgbClr val="BFBFBF"/>
                </a:solidFill>
              </a:defRPr>
            </a:lvl1pPr>
          </a:lstStyle>
          <a:p>
            <a:endParaRPr lang="en-US" dirty="0"/>
          </a:p>
        </p:txBody>
      </p:sp>
      <p:sp>
        <p:nvSpPr>
          <p:cNvPr id="32" name="Picture Placeholder 2"/>
          <p:cNvSpPr>
            <a:spLocks noGrp="1"/>
          </p:cNvSpPr>
          <p:nvPr>
            <p:ph type="pic" sz="quarter" idx="25"/>
          </p:nvPr>
        </p:nvSpPr>
        <p:spPr>
          <a:xfrm>
            <a:off x="6230658" y="2149475"/>
            <a:ext cx="2343151" cy="1689100"/>
          </a:xfrm>
          <a:prstGeom prst="rect">
            <a:avLst/>
          </a:prstGeom>
        </p:spPr>
        <p:txBody>
          <a:bodyPr vert="horz"/>
          <a:lstStyle>
            <a:lvl1pPr marL="0" indent="0">
              <a:buFontTx/>
              <a:buNone/>
              <a:defRPr sz="1400">
                <a:solidFill>
                  <a:srgbClr val="BFBFBF"/>
                </a:solidFill>
              </a:defRPr>
            </a:lvl1pPr>
          </a:lstStyle>
          <a:p>
            <a:endParaRPr lang="en-US" dirty="0"/>
          </a:p>
        </p:txBody>
      </p:sp>
      <p:sp>
        <p:nvSpPr>
          <p:cNvPr id="35" name="Rectangle 34"/>
          <p:cNvSpPr/>
          <p:nvPr userDrawn="1"/>
        </p:nvSpPr>
        <p:spPr>
          <a:xfrm>
            <a:off x="8839201" y="3993191"/>
            <a:ext cx="2870791" cy="16853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6" name="Text Placeholder 18"/>
          <p:cNvSpPr>
            <a:spLocks noGrp="1"/>
          </p:cNvSpPr>
          <p:nvPr>
            <p:ph type="body" sz="quarter" idx="26"/>
          </p:nvPr>
        </p:nvSpPr>
        <p:spPr>
          <a:xfrm>
            <a:off x="9025848" y="4420715"/>
            <a:ext cx="2238243" cy="754177"/>
          </a:xfrm>
          <a:prstGeom prst="rect">
            <a:avLst/>
          </a:prstGeom>
        </p:spPr>
        <p:txBody>
          <a:bodyPr vert="horz"/>
          <a:lstStyle>
            <a:lvl1pPr marL="0" indent="0">
              <a:lnSpc>
                <a:spcPct val="110000"/>
              </a:lnSpc>
              <a:buFontTx/>
              <a:buNone/>
              <a:defRPr sz="1000">
                <a:solidFill>
                  <a:schemeClr val="bg1">
                    <a:lumMod val="50000"/>
                  </a:schemeClr>
                </a:solidFill>
                <a:latin typeface="Arial"/>
                <a:cs typeface="Arial"/>
              </a:defRPr>
            </a:lvl1pPr>
            <a:lvl2pPr>
              <a:defRPr sz="1000">
                <a:solidFill>
                  <a:schemeClr val="bg1">
                    <a:lumMod val="50000"/>
                  </a:schemeClr>
                </a:solidFill>
                <a:latin typeface="Arial"/>
                <a:cs typeface="Arial"/>
              </a:defRPr>
            </a:lvl2pPr>
            <a:lvl3pPr>
              <a:defRPr sz="1000">
                <a:solidFill>
                  <a:schemeClr val="bg1">
                    <a:lumMod val="50000"/>
                  </a:schemeClr>
                </a:solidFill>
                <a:latin typeface="Arial"/>
                <a:cs typeface="Arial"/>
              </a:defRPr>
            </a:lvl3pPr>
          </a:lstStyle>
          <a:p>
            <a:pPr lvl="0"/>
            <a:r>
              <a:rPr lang="en-US" dirty="0"/>
              <a:t>Click to edit Master text styles</a:t>
            </a:r>
          </a:p>
        </p:txBody>
      </p:sp>
      <p:sp>
        <p:nvSpPr>
          <p:cNvPr id="15" name="Slide Number Placeholder 1"/>
          <p:cNvSpPr>
            <a:spLocks noGrp="1"/>
          </p:cNvSpPr>
          <p:nvPr>
            <p:ph type="sldNum" sz="quarter" idx="4"/>
          </p:nvPr>
        </p:nvSpPr>
        <p:spPr>
          <a:xfrm>
            <a:off x="9305080" y="63795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7E768-FCAC-F24B-91F9-9E592BF7633F}" type="slidenum">
              <a:rPr lang="en-US" smtClean="0"/>
              <a:t>‹#›</a:t>
            </a:fld>
            <a:endParaRPr lang="en-US"/>
          </a:p>
        </p:txBody>
      </p:sp>
    </p:spTree>
    <p:extLst>
      <p:ext uri="{BB962C8B-B14F-4D97-AF65-F5344CB8AC3E}">
        <p14:creationId xmlns:p14="http://schemas.microsoft.com/office/powerpoint/2010/main" val="1689966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Page Option 3">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22817" y="381002"/>
            <a:ext cx="5281083" cy="6067425"/>
          </a:xfrm>
          <a:prstGeom prst="rect">
            <a:avLst/>
          </a:prstGeom>
        </p:spPr>
        <p:txBody>
          <a:bodyPr vert="horz"/>
          <a:lstStyle>
            <a:lvl1pPr marL="0" indent="0">
              <a:buFontTx/>
              <a:buNone/>
              <a:defRPr sz="1244">
                <a:solidFill>
                  <a:schemeClr val="bg1">
                    <a:lumMod val="50000"/>
                  </a:schemeClr>
                </a:solidFill>
                <a:latin typeface="Arial"/>
                <a:cs typeface="Arial"/>
              </a:defRPr>
            </a:lvl1pPr>
          </a:lstStyle>
          <a:p>
            <a:endParaRPr lang="en-US" dirty="0"/>
          </a:p>
        </p:txBody>
      </p:sp>
      <p:sp>
        <p:nvSpPr>
          <p:cNvPr id="7" name="Round Diagonal Corner Rectangle 6"/>
          <p:cNvSpPr/>
          <p:nvPr userDrawn="1"/>
        </p:nvSpPr>
        <p:spPr>
          <a:xfrm>
            <a:off x="5803065" y="-5792"/>
            <a:ext cx="5836239" cy="6863793"/>
          </a:xfrm>
          <a:prstGeom prst="round2DiagRect">
            <a:avLst>
              <a:gd name="adj1" fmla="val 0"/>
              <a:gd name="adj2" fmla="val 0"/>
            </a:avLst>
          </a:prstGeom>
          <a:solidFill>
            <a:srgbClr val="D565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4" dirty="0"/>
          </a:p>
        </p:txBody>
      </p:sp>
      <p:pic>
        <p:nvPicPr>
          <p:cNvPr id="8" name="Picture 7" descr="Lg Logo White-01.png"/>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6294585" y="1782825"/>
            <a:ext cx="492283" cy="367493"/>
          </a:xfrm>
          <a:prstGeom prst="rect">
            <a:avLst/>
          </a:prstGeom>
        </p:spPr>
      </p:pic>
      <p:sp>
        <p:nvSpPr>
          <p:cNvPr id="2" name="Title 1"/>
          <p:cNvSpPr>
            <a:spLocks noGrp="1"/>
          </p:cNvSpPr>
          <p:nvPr>
            <p:ph type="ctrTitle"/>
          </p:nvPr>
        </p:nvSpPr>
        <p:spPr>
          <a:xfrm>
            <a:off x="6171433" y="2324484"/>
            <a:ext cx="4703608" cy="1183602"/>
          </a:xfrm>
          <a:prstGeom prst="rect">
            <a:avLst/>
          </a:prstGeom>
        </p:spPr>
        <p:txBody>
          <a:bodyPr/>
          <a:lstStyle>
            <a:lvl1pPr algn="l">
              <a:lnSpc>
                <a:spcPct val="110000"/>
              </a:lnSpc>
              <a:defRPr sz="1511">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430506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Page Option 4">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22817" y="381001"/>
            <a:ext cx="5281083" cy="6067425"/>
          </a:xfrm>
          <a:prstGeom prst="rect">
            <a:avLst/>
          </a:prstGeom>
        </p:spPr>
        <p:txBody>
          <a:bodyPr vert="horz"/>
          <a:lstStyle>
            <a:lvl1pPr marL="0" indent="0" algn="ctr">
              <a:buFontTx/>
              <a:buNone/>
              <a:defRPr sz="1400">
                <a:solidFill>
                  <a:srgbClr val="6D6E71"/>
                </a:solidFill>
                <a:latin typeface="Arial"/>
                <a:cs typeface="Aria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Round Diagonal Corner Rectangle 6"/>
          <p:cNvSpPr/>
          <p:nvPr userDrawn="1"/>
        </p:nvSpPr>
        <p:spPr>
          <a:xfrm>
            <a:off x="5803063" y="-5793"/>
            <a:ext cx="5836239" cy="6863793"/>
          </a:xfrm>
          <a:prstGeom prst="round2DiagRect">
            <a:avLst>
              <a:gd name="adj1" fmla="val 0"/>
              <a:gd name="adj2" fmla="val 0"/>
            </a:avLst>
          </a:prstGeom>
          <a:solidFill>
            <a:srgbClr val="D565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Lg Logo White-01.png"/>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6321876" y="868276"/>
            <a:ext cx="492283" cy="367493"/>
          </a:xfrm>
          <a:prstGeom prst="rect">
            <a:avLst/>
          </a:prstGeom>
        </p:spPr>
      </p:pic>
      <p:sp>
        <p:nvSpPr>
          <p:cNvPr id="18" name="Text Placeholder 17"/>
          <p:cNvSpPr>
            <a:spLocks noGrp="1"/>
          </p:cNvSpPr>
          <p:nvPr>
            <p:ph type="body" sz="quarter" idx="11"/>
          </p:nvPr>
        </p:nvSpPr>
        <p:spPr>
          <a:xfrm>
            <a:off x="6192379" y="1295860"/>
            <a:ext cx="4748843" cy="1034965"/>
          </a:xfrm>
          <a:prstGeom prst="rect">
            <a:avLst/>
          </a:prstGeom>
        </p:spPr>
        <p:txBody>
          <a:bodyPr vert="horz"/>
          <a:lstStyle>
            <a:lvl1pPr marL="0" indent="0">
              <a:lnSpc>
                <a:spcPct val="90000"/>
              </a:lnSpc>
              <a:spcBef>
                <a:spcPts val="0"/>
              </a:spcBef>
              <a:buFontTx/>
              <a:buNone/>
              <a:defRPr sz="3400" b="1">
                <a:solidFill>
                  <a:srgbClr val="FFFFFF"/>
                </a:solidFill>
                <a:latin typeface="Georgia"/>
                <a:cs typeface="Georgia"/>
              </a:defRPr>
            </a:lvl1pPr>
          </a:lstStyle>
          <a:p>
            <a:pPr lvl="0"/>
            <a:r>
              <a:rPr lang="en-US" dirty="0"/>
              <a:t>Click to edit Master text</a:t>
            </a:r>
          </a:p>
        </p:txBody>
      </p:sp>
      <p:sp>
        <p:nvSpPr>
          <p:cNvPr id="19" name="Text Placeholder 17"/>
          <p:cNvSpPr>
            <a:spLocks noGrp="1"/>
          </p:cNvSpPr>
          <p:nvPr>
            <p:ph type="body" sz="quarter" idx="12"/>
          </p:nvPr>
        </p:nvSpPr>
        <p:spPr>
          <a:xfrm>
            <a:off x="6192379" y="2308414"/>
            <a:ext cx="4748843" cy="276411"/>
          </a:xfrm>
          <a:prstGeom prst="rect">
            <a:avLst/>
          </a:prstGeom>
        </p:spPr>
        <p:txBody>
          <a:bodyPr vert="horz"/>
          <a:lstStyle>
            <a:lvl1pPr marL="0" indent="0">
              <a:lnSpc>
                <a:spcPct val="90000"/>
              </a:lnSpc>
              <a:buFontTx/>
              <a:buNone/>
              <a:defRPr sz="1400" b="0">
                <a:solidFill>
                  <a:srgbClr val="FFFFFF"/>
                </a:solidFill>
                <a:latin typeface="Arial"/>
                <a:cs typeface="Arial"/>
              </a:defRPr>
            </a:lvl1pPr>
          </a:lstStyle>
          <a:p>
            <a:pPr lvl="0"/>
            <a:r>
              <a:rPr lang="en-US" dirty="0"/>
              <a:t>Click to edit Master text</a:t>
            </a:r>
          </a:p>
        </p:txBody>
      </p:sp>
      <p:sp>
        <p:nvSpPr>
          <p:cNvPr id="8" name="Text Placeholder 7"/>
          <p:cNvSpPr>
            <a:spLocks noGrp="1"/>
          </p:cNvSpPr>
          <p:nvPr>
            <p:ph type="body" sz="quarter" idx="13"/>
          </p:nvPr>
        </p:nvSpPr>
        <p:spPr>
          <a:xfrm>
            <a:off x="6191381" y="3325814"/>
            <a:ext cx="4618567" cy="1762381"/>
          </a:xfrm>
          <a:prstGeom prst="rect">
            <a:avLst/>
          </a:prstGeom>
        </p:spPr>
        <p:txBody>
          <a:bodyPr vert="horz"/>
          <a:lstStyle>
            <a:lvl1pPr marL="171450" marR="0" indent="-171450" algn="l" defTabSz="457200" rtl="0" eaLnBrk="1" fontAlgn="auto" latinLnBrk="0" hangingPunct="1">
              <a:lnSpc>
                <a:spcPct val="110000"/>
              </a:lnSpc>
              <a:spcBef>
                <a:spcPts val="0"/>
              </a:spcBef>
              <a:spcAft>
                <a:spcPts val="800"/>
              </a:spcAft>
              <a:buClrTx/>
              <a:buSzTx/>
              <a:buFont typeface="Wingdings" charset="2"/>
              <a:buChar char="§"/>
              <a:tabLst/>
              <a:defRPr sz="1100">
                <a:solidFill>
                  <a:srgbClr val="FFFFFF"/>
                </a:solidFill>
                <a:latin typeface="Arial"/>
                <a:cs typeface="Arial"/>
              </a:defRPr>
            </a:lvl1pPr>
          </a:lstStyle>
          <a:p>
            <a:pPr lvl="0"/>
            <a:r>
              <a:rPr lang="en-US" dirty="0"/>
              <a:t>Click to edit Master text styles</a:t>
            </a:r>
          </a:p>
          <a:p>
            <a:pPr lvl="0"/>
            <a:endParaRPr lang="en-US" dirty="0"/>
          </a:p>
          <a:p>
            <a:pPr marL="73152" marR="0" lvl="0" indent="-164592" algn="l" defTabSz="457200" rtl="0" eaLnBrk="1" fontAlgn="auto" latinLnBrk="0" hangingPunct="1">
              <a:lnSpc>
                <a:spcPct val="100000"/>
              </a:lnSpc>
              <a:spcBef>
                <a:spcPts val="0"/>
              </a:spcBef>
              <a:spcAft>
                <a:spcPts val="0"/>
              </a:spcAft>
              <a:buClrTx/>
              <a:buSzTx/>
              <a:buFont typeface="Wingdings" charset="2"/>
              <a:buChar char="§"/>
              <a:tabLst/>
              <a:defRPr/>
            </a:pPr>
            <a:endParaRPr lang="en-US" dirty="0"/>
          </a:p>
        </p:txBody>
      </p:sp>
      <p:sp>
        <p:nvSpPr>
          <p:cNvPr id="9" name="Slide Number Placeholder 1"/>
          <p:cNvSpPr>
            <a:spLocks noGrp="1"/>
          </p:cNvSpPr>
          <p:nvPr>
            <p:ph type="sldNum" sz="quarter" idx="4"/>
          </p:nvPr>
        </p:nvSpPr>
        <p:spPr>
          <a:xfrm>
            <a:off x="9305080" y="63795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7E768-FCAC-F24B-91F9-9E592BF7633F}" type="slidenum">
              <a:rPr lang="en-US" smtClean="0"/>
              <a:t>‹#›</a:t>
            </a:fld>
            <a:endParaRPr lang="en-US"/>
          </a:p>
        </p:txBody>
      </p:sp>
    </p:spTree>
    <p:extLst>
      <p:ext uri="{BB962C8B-B14F-4D97-AF65-F5344CB8AC3E}">
        <p14:creationId xmlns:p14="http://schemas.microsoft.com/office/powerpoint/2010/main" val="1353671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203200" y="1143000"/>
            <a:ext cx="11684000" cy="369332"/>
          </a:xfrm>
        </p:spPr>
        <p:txBody>
          <a:bodyPr>
            <a:noAutofit/>
          </a:bodyPr>
          <a:lstStyle>
            <a:lvl1pPr marL="9525" indent="-9525">
              <a:buNone/>
              <a:tabLst/>
              <a:defRPr sz="1600"/>
            </a:lvl1pPr>
            <a:lvl2pPr>
              <a:buNone/>
              <a:defRPr sz="1800"/>
            </a:lvl2pPr>
            <a:lvl3pPr>
              <a:buNone/>
              <a:defRPr sz="1800"/>
            </a:lvl3pPr>
            <a:lvl4pPr>
              <a:buNone/>
              <a:defRPr sz="1800"/>
            </a:lvl4pPr>
            <a:lvl5pPr>
              <a:buNone/>
              <a:defRPr sz="1800"/>
            </a:lvl5pPr>
          </a:lstStyle>
          <a:p>
            <a:pPr lvl="0"/>
            <a:r>
              <a:rPr lang="en-US" noProof="0"/>
              <a:t>Click to edit Master text styles</a:t>
            </a:r>
          </a:p>
        </p:txBody>
      </p:sp>
      <p:sp>
        <p:nvSpPr>
          <p:cNvPr id="8" name="Content Placeholder 7"/>
          <p:cNvSpPr>
            <a:spLocks noGrp="1"/>
          </p:cNvSpPr>
          <p:nvPr>
            <p:ph sz="quarter" idx="10"/>
          </p:nvPr>
        </p:nvSpPr>
        <p:spPr>
          <a:xfrm>
            <a:off x="203200" y="609600"/>
            <a:ext cx="10972800" cy="457200"/>
          </a:xfrm>
        </p:spPr>
        <p:txBody>
          <a:bodyPr tIns="0" anchor="t">
            <a:noAutofit/>
          </a:bodyPr>
          <a:lstStyle>
            <a:lvl1pPr>
              <a:buNone/>
              <a:defRPr sz="2000" b="1">
                <a:solidFill>
                  <a:srgbClr val="4F81BD"/>
                </a:solidFill>
              </a:defRPr>
            </a:lvl1pPr>
            <a:lvl2pPr>
              <a:buNone/>
              <a:defRPr sz="2400"/>
            </a:lvl2pPr>
            <a:lvl3pPr>
              <a:buNone/>
              <a:defRPr sz="2400"/>
            </a:lvl3pPr>
            <a:lvl4pPr>
              <a:buNone/>
              <a:defRPr sz="2400"/>
            </a:lvl4pPr>
            <a:lvl5pPr>
              <a:buNone/>
              <a:defRPr sz="2400"/>
            </a:lvl5pPr>
          </a:lstStyle>
          <a:p>
            <a:pPr lvl="0"/>
            <a:r>
              <a:rPr lang="en-US" noProof="0"/>
              <a:t>Click to edit Master text styles</a:t>
            </a:r>
          </a:p>
        </p:txBody>
      </p:sp>
    </p:spTree>
    <p:extLst>
      <p:ext uri="{BB962C8B-B14F-4D97-AF65-F5344CB8AC3E}">
        <p14:creationId xmlns:p14="http://schemas.microsoft.com/office/powerpoint/2010/main" val="3220471853"/>
      </p:ext>
    </p:extLst>
  </p:cSld>
  <p:clrMapOvr>
    <a:masterClrMapping/>
  </p:clrMapOvr>
  <p:extLst mod="1">
    <p:ext uri="{DCECCB84-F9BA-43D5-87BE-67443E8EF086}">
      <p15:sldGuideLst xmlns:p15="http://schemas.microsoft.com/office/powerpoint/2012/main">
        <p15:guide id="1" pos="144">
          <p15:clr>
            <a:srgbClr val="FBAE40"/>
          </p15:clr>
        </p15:guide>
        <p15:guide id="2" pos="5616">
          <p15:clr>
            <a:srgbClr val="FBAE40"/>
          </p15:clr>
        </p15:guide>
        <p15:guide id="3" orient="horz" pos="4032">
          <p15:clr>
            <a:srgbClr val="FBAE40"/>
          </p15:clr>
        </p15:guide>
        <p15:guide id="4" orient="horz" pos="7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Title and Content">
    <p:spTree>
      <p:nvGrpSpPr>
        <p:cNvPr id="1" name=""/>
        <p:cNvGrpSpPr/>
        <p:nvPr/>
      </p:nvGrpSpPr>
      <p:grpSpPr>
        <a:xfrm>
          <a:off x="0" y="0"/>
          <a:ext cx="0" cy="0"/>
          <a:chOff x="0" y="0"/>
          <a:chExt cx="0" cy="0"/>
        </a:xfrm>
      </p:grpSpPr>
      <p:sp>
        <p:nvSpPr>
          <p:cNvPr id="18" name="Shape 18"/>
          <p:cNvSpPr>
            <a:spLocks noGrp="1"/>
          </p:cNvSpPr>
          <p:nvPr>
            <p:ph type="title"/>
          </p:nvPr>
        </p:nvSpPr>
        <p:spPr>
          <a:xfrm>
            <a:off x="1081825" y="274639"/>
            <a:ext cx="10500575" cy="742793"/>
          </a:xfrm>
          <a:prstGeom prst="rect">
            <a:avLst/>
          </a:prstGeom>
          <a:solidFill>
            <a:schemeClr val="tx2">
              <a:lumMod val="60000"/>
              <a:lumOff val="40000"/>
            </a:schemeClr>
          </a:solidFill>
        </p:spPr>
        <p:txBody>
          <a:bodyPr/>
          <a:lstStyle>
            <a:lvl1pPr algn="l">
              <a:defRPr sz="4800">
                <a:solidFill>
                  <a:srgbClr val="FFFF00"/>
                </a:solidFill>
                <a:latin typeface="Garamond" panose="02020404030301010803" pitchFamily="18" charset="0"/>
              </a:defRPr>
            </a:lvl1pPr>
          </a:lstStyle>
          <a:p>
            <a:pPr lvl="0">
              <a:defRPr sz="1800"/>
            </a:pPr>
            <a:r>
              <a:rPr sz="4977" dirty="0"/>
              <a:t>Title Text</a:t>
            </a:r>
          </a:p>
        </p:txBody>
      </p:sp>
      <p:sp>
        <p:nvSpPr>
          <p:cNvPr id="19" name="Shape 19"/>
          <p:cNvSpPr>
            <a:spLocks noGrp="1"/>
          </p:cNvSpPr>
          <p:nvPr>
            <p:ph type="body" idx="1"/>
          </p:nvPr>
        </p:nvSpPr>
        <p:spPr>
          <a:xfrm>
            <a:off x="609600" y="1364567"/>
            <a:ext cx="10972800" cy="4761599"/>
          </a:xfrm>
          <a:prstGeom prst="rect">
            <a:avLst/>
          </a:prstGeo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defRPr sz="1800"/>
            </a:pPr>
            <a:r>
              <a:rPr sz="2223" dirty="0"/>
              <a:t>Body Level One</a:t>
            </a:r>
          </a:p>
          <a:p>
            <a:pPr lvl="1">
              <a:defRPr sz="1800"/>
            </a:pPr>
            <a:r>
              <a:rPr sz="2223" dirty="0"/>
              <a:t>Body Level Two</a:t>
            </a:r>
          </a:p>
          <a:p>
            <a:pPr lvl="2">
              <a:defRPr sz="1800"/>
            </a:pPr>
            <a:r>
              <a:rPr sz="2223" dirty="0"/>
              <a:t>Body Level Three</a:t>
            </a:r>
          </a:p>
          <a:p>
            <a:pPr lvl="3">
              <a:defRPr sz="1800"/>
            </a:pPr>
            <a:r>
              <a:rPr sz="2223" dirty="0"/>
              <a:t>Body Level Four</a:t>
            </a:r>
          </a:p>
          <a:p>
            <a:pPr lvl="4">
              <a:defRPr sz="1800"/>
            </a:pPr>
            <a:r>
              <a:rPr sz="2223" dirty="0"/>
              <a:t>Body Level Five</a:t>
            </a:r>
          </a:p>
        </p:txBody>
      </p:sp>
    </p:spTree>
    <p:extLst>
      <p:ext uri="{BB962C8B-B14F-4D97-AF65-F5344CB8AC3E}">
        <p14:creationId xmlns:p14="http://schemas.microsoft.com/office/powerpoint/2010/main" val="148085809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F9CF4E-9E8F-F04E-8720-B0FA9BE4249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A8DC-E230-024C-9AFD-506ED66D0D8C}" type="slidenum">
              <a:rPr lang="en-US" smtClean="0"/>
              <a:t>‹#›</a:t>
            </a:fld>
            <a:endParaRPr lang="en-US"/>
          </a:p>
        </p:txBody>
      </p:sp>
    </p:spTree>
    <p:extLst>
      <p:ext uri="{BB962C8B-B14F-4D97-AF65-F5344CB8AC3E}">
        <p14:creationId xmlns:p14="http://schemas.microsoft.com/office/powerpoint/2010/main" val="1644648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in Content Option 1">
    <p:spTree>
      <p:nvGrpSpPr>
        <p:cNvPr id="1" name=""/>
        <p:cNvGrpSpPr/>
        <p:nvPr/>
      </p:nvGrpSpPr>
      <p:grpSpPr>
        <a:xfrm>
          <a:off x="0" y="0"/>
          <a:ext cx="0" cy="0"/>
          <a:chOff x="0" y="0"/>
          <a:chExt cx="0" cy="0"/>
        </a:xfrm>
      </p:grpSpPr>
      <p:pic>
        <p:nvPicPr>
          <p:cNvPr id="7" name="Picture 6" descr="LG Watermark-01.jpg"/>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1150123" y="476589"/>
            <a:ext cx="6184260" cy="6073191"/>
          </a:xfrm>
          <a:prstGeom prst="rect">
            <a:avLst/>
          </a:prstGeom>
        </p:spPr>
      </p:pic>
      <p:sp>
        <p:nvSpPr>
          <p:cNvPr id="2" name="Title 1"/>
          <p:cNvSpPr>
            <a:spLocks noGrp="1"/>
          </p:cNvSpPr>
          <p:nvPr>
            <p:ph type="ctrTitle"/>
          </p:nvPr>
        </p:nvSpPr>
        <p:spPr>
          <a:xfrm>
            <a:off x="411533" y="1029739"/>
            <a:ext cx="5202124" cy="1470025"/>
          </a:xfrm>
          <a:prstGeom prst="rect">
            <a:avLst/>
          </a:prstGeom>
        </p:spPr>
        <p:txBody>
          <a:bodyPr anchor="t" anchorCtr="0"/>
          <a:lstStyle>
            <a:lvl1pPr algn="l">
              <a:lnSpc>
                <a:spcPct val="90000"/>
              </a:lnSpc>
              <a:defRPr sz="3100" b="1">
                <a:solidFill>
                  <a:srgbClr val="005084"/>
                </a:solidFill>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402296" y="3308157"/>
            <a:ext cx="5211360" cy="1752600"/>
          </a:xfrm>
          <a:prstGeom prst="rect">
            <a:avLst/>
          </a:prstGeom>
        </p:spPr>
        <p:txBody>
          <a:bodyPr>
            <a:normAutofit/>
          </a:bodyPr>
          <a:lstStyle>
            <a:lvl1pPr marL="171450" indent="-171450" algn="l">
              <a:buFont typeface="Wingdings" charset="2"/>
              <a:buChar char="§"/>
              <a:defRPr sz="10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Picture Placeholder 10"/>
          <p:cNvSpPr>
            <a:spLocks noGrp="1"/>
          </p:cNvSpPr>
          <p:nvPr>
            <p:ph type="pic" sz="quarter" idx="10"/>
          </p:nvPr>
        </p:nvSpPr>
        <p:spPr>
          <a:xfrm>
            <a:off x="6373284" y="392113"/>
            <a:ext cx="5274733" cy="6049962"/>
          </a:xfrm>
          <a:prstGeom prst="rect">
            <a:avLst/>
          </a:prstGeom>
        </p:spPr>
        <p:txBody>
          <a:bodyPr/>
          <a:lstStyle>
            <a:lvl1pPr marL="0" indent="0" algn="ctr">
              <a:buFontTx/>
              <a:buNone/>
              <a:defRPr sz="1400">
                <a:solidFill>
                  <a:srgbClr val="6D6E71"/>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 Placeholder 9"/>
          <p:cNvSpPr>
            <a:spLocks noGrp="1"/>
          </p:cNvSpPr>
          <p:nvPr>
            <p:ph type="body" sz="quarter" idx="11"/>
          </p:nvPr>
        </p:nvSpPr>
        <p:spPr>
          <a:xfrm>
            <a:off x="404980" y="2667313"/>
            <a:ext cx="3245085" cy="406400"/>
          </a:xfrm>
          <a:prstGeom prst="rect">
            <a:avLst/>
          </a:prstGeom>
        </p:spPr>
        <p:txBody>
          <a:bodyPr vert="horz"/>
          <a:lstStyle>
            <a:lvl1pPr marL="0" indent="0">
              <a:buFontTx/>
              <a:buNone/>
              <a:defRPr sz="1200">
                <a:solidFill>
                  <a:srgbClr val="005084"/>
                </a:solidFill>
              </a:defRPr>
            </a:lvl1pPr>
          </a:lstStyle>
          <a:p>
            <a:pPr lvl="0"/>
            <a:r>
              <a:rPr lang="en-US" dirty="0"/>
              <a:t>Click to edit Master text styles</a:t>
            </a:r>
          </a:p>
        </p:txBody>
      </p:sp>
    </p:spTree>
    <p:extLst>
      <p:ext uri="{BB962C8B-B14F-4D97-AF65-F5344CB8AC3E}">
        <p14:creationId xmlns:p14="http://schemas.microsoft.com/office/powerpoint/2010/main" val="1372892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in Content Option 2">
    <p:spTree>
      <p:nvGrpSpPr>
        <p:cNvPr id="1" name=""/>
        <p:cNvGrpSpPr/>
        <p:nvPr/>
      </p:nvGrpSpPr>
      <p:grpSpPr>
        <a:xfrm>
          <a:off x="0" y="0"/>
          <a:ext cx="0" cy="0"/>
          <a:chOff x="0" y="0"/>
          <a:chExt cx="0" cy="0"/>
        </a:xfrm>
      </p:grpSpPr>
      <p:pic>
        <p:nvPicPr>
          <p:cNvPr id="7" name="Picture 6" descr="LG Watermark-01.jpg"/>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1150123" y="476589"/>
            <a:ext cx="6184260" cy="6073191"/>
          </a:xfrm>
          <a:prstGeom prst="rect">
            <a:avLst/>
          </a:prstGeom>
        </p:spPr>
      </p:pic>
      <p:sp>
        <p:nvSpPr>
          <p:cNvPr id="2" name="Title 1"/>
          <p:cNvSpPr>
            <a:spLocks noGrp="1"/>
          </p:cNvSpPr>
          <p:nvPr>
            <p:ph type="ctrTitle"/>
          </p:nvPr>
        </p:nvSpPr>
        <p:spPr>
          <a:xfrm>
            <a:off x="411533" y="1368427"/>
            <a:ext cx="5202124" cy="1470025"/>
          </a:xfrm>
          <a:prstGeom prst="rect">
            <a:avLst/>
          </a:prstGeom>
        </p:spPr>
        <p:txBody>
          <a:bodyPr anchor="t" anchorCtr="0"/>
          <a:lstStyle>
            <a:lvl1pPr algn="l">
              <a:lnSpc>
                <a:spcPct val="90000"/>
              </a:lnSpc>
              <a:defRPr sz="3100" b="1">
                <a:solidFill>
                  <a:srgbClr val="005084"/>
                </a:solidFill>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402296" y="3308157"/>
            <a:ext cx="5211360" cy="1752600"/>
          </a:xfrm>
          <a:prstGeom prst="rect">
            <a:avLst/>
          </a:prstGeom>
        </p:spPr>
        <p:txBody>
          <a:bodyPr>
            <a:normAutofit/>
          </a:bodyPr>
          <a:lstStyle>
            <a:lvl1pPr marL="171450" indent="-171450" algn="l">
              <a:spcBef>
                <a:spcPts val="0"/>
              </a:spcBef>
              <a:buFont typeface="Wingdings" charset="2"/>
              <a:buChar char="§"/>
              <a:defRPr sz="10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Picture Placeholder 10"/>
          <p:cNvSpPr>
            <a:spLocks noGrp="1"/>
          </p:cNvSpPr>
          <p:nvPr>
            <p:ph type="pic" sz="quarter" idx="10"/>
          </p:nvPr>
        </p:nvSpPr>
        <p:spPr>
          <a:xfrm>
            <a:off x="6373284" y="392113"/>
            <a:ext cx="5274733" cy="6049962"/>
          </a:xfrm>
          <a:prstGeom prst="rect">
            <a:avLst/>
          </a:prstGeom>
        </p:spPr>
        <p:txBody>
          <a:bodyPr/>
          <a:lstStyle>
            <a:lvl1pPr marL="0" indent="0" algn="ctr">
              <a:buFontTx/>
              <a:buNone/>
              <a:defRPr sz="1400">
                <a:solidFill>
                  <a:srgbClr val="6D6E71"/>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Text Placeholder 12"/>
          <p:cNvSpPr>
            <a:spLocks noGrp="1"/>
          </p:cNvSpPr>
          <p:nvPr>
            <p:ph type="body" sz="quarter" idx="11"/>
          </p:nvPr>
        </p:nvSpPr>
        <p:spPr>
          <a:xfrm>
            <a:off x="409928" y="1009073"/>
            <a:ext cx="5203728" cy="330200"/>
          </a:xfrm>
          <a:prstGeom prst="rect">
            <a:avLst/>
          </a:prstGeom>
        </p:spPr>
        <p:txBody>
          <a:bodyPr>
            <a:noAutofit/>
          </a:bodyPr>
          <a:lstStyle>
            <a:lvl1pPr marL="0" indent="0">
              <a:buFontTx/>
              <a:buNone/>
              <a:defRPr sz="1400">
                <a:solidFill>
                  <a:srgbClr val="005084"/>
                </a:solidFill>
              </a:defRPr>
            </a:lvl1pPr>
            <a:lvl2pPr marL="457200" indent="0">
              <a:buFontTx/>
              <a:buNone/>
              <a:defRPr sz="1400">
                <a:solidFill>
                  <a:srgbClr val="005084"/>
                </a:solidFill>
              </a:defRPr>
            </a:lvl2pPr>
            <a:lvl3pPr marL="914400" indent="0">
              <a:buFontTx/>
              <a:buNone/>
              <a:defRPr sz="1400">
                <a:solidFill>
                  <a:srgbClr val="005084"/>
                </a:solidFill>
              </a:defRPr>
            </a:lvl3pPr>
            <a:lvl4pPr marL="1371600" indent="0">
              <a:buFontTx/>
              <a:buNone/>
              <a:defRPr sz="1400">
                <a:solidFill>
                  <a:srgbClr val="005084"/>
                </a:solidFill>
              </a:defRPr>
            </a:lvl4pPr>
            <a:lvl5pPr marL="1828800" indent="0">
              <a:buFontTx/>
              <a:buNone/>
              <a:defRPr sz="1400">
                <a:solidFill>
                  <a:srgbClr val="005084"/>
                </a:solidFill>
              </a:defRPr>
            </a:lvl5pPr>
          </a:lstStyle>
          <a:p>
            <a:pPr lvl="0"/>
            <a:r>
              <a:rPr lang="en-US" dirty="0"/>
              <a:t>Click to edit Master text styles</a:t>
            </a:r>
          </a:p>
        </p:txBody>
      </p:sp>
      <p:sp>
        <p:nvSpPr>
          <p:cNvPr id="15" name="Text Placeholder 14"/>
          <p:cNvSpPr>
            <a:spLocks noGrp="1"/>
          </p:cNvSpPr>
          <p:nvPr>
            <p:ph type="body" sz="quarter" idx="12"/>
          </p:nvPr>
        </p:nvSpPr>
        <p:spPr>
          <a:xfrm>
            <a:off x="399985" y="2992539"/>
            <a:ext cx="5213671" cy="300038"/>
          </a:xfrm>
          <a:prstGeom prst="rect">
            <a:avLst/>
          </a:prstGeom>
        </p:spPr>
        <p:txBody>
          <a:bodyPr>
            <a:noAutofit/>
          </a:bodyPr>
          <a:lstStyle>
            <a:lvl1pPr marL="0" indent="0">
              <a:buFontTx/>
              <a:buNone/>
              <a:defRPr sz="1100" b="1">
                <a:solidFill>
                  <a:srgbClr val="D56535"/>
                </a:solidFill>
                <a:latin typeface="Arial"/>
                <a:cs typeface="Arial"/>
              </a:defRPr>
            </a:lvl1pPr>
          </a:lstStyle>
          <a:p>
            <a:pPr lvl="0"/>
            <a:r>
              <a:rPr lang="en-US" dirty="0"/>
              <a:t>Click to edit</a:t>
            </a:r>
          </a:p>
        </p:txBody>
      </p:sp>
    </p:spTree>
    <p:extLst>
      <p:ext uri="{BB962C8B-B14F-4D97-AF65-F5344CB8AC3E}">
        <p14:creationId xmlns:p14="http://schemas.microsoft.com/office/powerpoint/2010/main" val="2114578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in Content Option 3">
    <p:spTree>
      <p:nvGrpSpPr>
        <p:cNvPr id="1" name=""/>
        <p:cNvGrpSpPr/>
        <p:nvPr/>
      </p:nvGrpSpPr>
      <p:grpSpPr>
        <a:xfrm>
          <a:off x="0" y="0"/>
          <a:ext cx="0" cy="0"/>
          <a:chOff x="0" y="0"/>
          <a:chExt cx="0" cy="0"/>
        </a:xfrm>
      </p:grpSpPr>
      <p:pic>
        <p:nvPicPr>
          <p:cNvPr id="11" name="Picture 10" descr="LG Watermark-01.jpg"/>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1150123" y="476589"/>
            <a:ext cx="6184260" cy="6073191"/>
          </a:xfrm>
          <a:prstGeom prst="rect">
            <a:avLst/>
          </a:prstGeom>
        </p:spPr>
      </p:pic>
      <p:sp>
        <p:nvSpPr>
          <p:cNvPr id="2" name="Title 1"/>
          <p:cNvSpPr>
            <a:spLocks noGrp="1"/>
          </p:cNvSpPr>
          <p:nvPr>
            <p:ph type="ctrTitle"/>
          </p:nvPr>
        </p:nvSpPr>
        <p:spPr>
          <a:xfrm>
            <a:off x="411533" y="1286487"/>
            <a:ext cx="5202124" cy="1470025"/>
          </a:xfrm>
          <a:prstGeom prst="rect">
            <a:avLst/>
          </a:prstGeom>
        </p:spPr>
        <p:txBody>
          <a:bodyPr anchor="t" anchorCtr="0"/>
          <a:lstStyle>
            <a:lvl1pPr algn="l">
              <a:lnSpc>
                <a:spcPct val="90000"/>
              </a:lnSpc>
              <a:defRPr sz="3100" b="1">
                <a:solidFill>
                  <a:srgbClr val="005084"/>
                </a:solidFill>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402296" y="3308157"/>
            <a:ext cx="5211360" cy="1752600"/>
          </a:xfrm>
          <a:prstGeom prst="rect">
            <a:avLst/>
          </a:prstGeom>
        </p:spPr>
        <p:txBody>
          <a:bodyPr>
            <a:normAutofit/>
          </a:bodyPr>
          <a:lstStyle>
            <a:lvl1pPr marL="171450" indent="-171450" algn="l">
              <a:buFont typeface="Wingdings" charset="2"/>
              <a:buChar char="§"/>
              <a:defRPr sz="10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ext Placeholder 12"/>
          <p:cNvSpPr>
            <a:spLocks noGrp="1"/>
          </p:cNvSpPr>
          <p:nvPr>
            <p:ph type="body" sz="quarter" idx="11"/>
          </p:nvPr>
        </p:nvSpPr>
        <p:spPr>
          <a:xfrm>
            <a:off x="409928" y="1009073"/>
            <a:ext cx="5203728" cy="330200"/>
          </a:xfrm>
          <a:prstGeom prst="rect">
            <a:avLst/>
          </a:prstGeom>
        </p:spPr>
        <p:txBody>
          <a:bodyPr>
            <a:noAutofit/>
          </a:bodyPr>
          <a:lstStyle>
            <a:lvl1pPr marL="0" indent="0">
              <a:buFontTx/>
              <a:buNone/>
              <a:defRPr sz="1400">
                <a:solidFill>
                  <a:srgbClr val="005084"/>
                </a:solidFill>
              </a:defRPr>
            </a:lvl1pPr>
            <a:lvl2pPr marL="457200" indent="0">
              <a:buFontTx/>
              <a:buNone/>
              <a:defRPr sz="1400">
                <a:solidFill>
                  <a:srgbClr val="005084"/>
                </a:solidFill>
              </a:defRPr>
            </a:lvl2pPr>
            <a:lvl3pPr marL="914400" indent="0">
              <a:buFontTx/>
              <a:buNone/>
              <a:defRPr sz="1400">
                <a:solidFill>
                  <a:srgbClr val="005084"/>
                </a:solidFill>
              </a:defRPr>
            </a:lvl3pPr>
            <a:lvl4pPr marL="1371600" indent="0">
              <a:buFontTx/>
              <a:buNone/>
              <a:defRPr sz="1400">
                <a:solidFill>
                  <a:srgbClr val="005084"/>
                </a:solidFill>
              </a:defRPr>
            </a:lvl4pPr>
            <a:lvl5pPr marL="1828800" indent="0">
              <a:buFontTx/>
              <a:buNone/>
              <a:defRPr sz="1400">
                <a:solidFill>
                  <a:srgbClr val="005084"/>
                </a:solidFill>
              </a:defRPr>
            </a:lvl5pPr>
          </a:lstStyle>
          <a:p>
            <a:pPr lvl="0"/>
            <a:r>
              <a:rPr lang="en-US" dirty="0"/>
              <a:t>Click to edit Master text styles</a:t>
            </a:r>
          </a:p>
        </p:txBody>
      </p:sp>
      <p:sp>
        <p:nvSpPr>
          <p:cNvPr id="15" name="Text Placeholder 14"/>
          <p:cNvSpPr>
            <a:spLocks noGrp="1"/>
          </p:cNvSpPr>
          <p:nvPr>
            <p:ph type="body" sz="quarter" idx="12"/>
          </p:nvPr>
        </p:nvSpPr>
        <p:spPr>
          <a:xfrm>
            <a:off x="399985" y="2940435"/>
            <a:ext cx="5213671" cy="300038"/>
          </a:xfrm>
          <a:prstGeom prst="rect">
            <a:avLst/>
          </a:prstGeom>
        </p:spPr>
        <p:txBody>
          <a:bodyPr>
            <a:noAutofit/>
          </a:bodyPr>
          <a:lstStyle>
            <a:lvl1pPr marL="0" indent="0">
              <a:buFontTx/>
              <a:buNone/>
              <a:defRPr sz="1000" b="1">
                <a:solidFill>
                  <a:srgbClr val="D56535"/>
                </a:solidFill>
                <a:latin typeface="Arial"/>
                <a:cs typeface="Arial"/>
              </a:defRPr>
            </a:lvl1pPr>
          </a:lstStyle>
          <a:p>
            <a:pPr lvl="0"/>
            <a:r>
              <a:rPr lang="en-US" dirty="0"/>
              <a:t>Click to edit</a:t>
            </a:r>
          </a:p>
        </p:txBody>
      </p:sp>
      <p:sp>
        <p:nvSpPr>
          <p:cNvPr id="8" name="Rectangle 7"/>
          <p:cNvSpPr/>
          <p:nvPr userDrawn="1"/>
        </p:nvSpPr>
        <p:spPr>
          <a:xfrm>
            <a:off x="6369755" y="398789"/>
            <a:ext cx="5278128" cy="2796205"/>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p:cNvSpPr/>
          <p:nvPr userDrawn="1"/>
        </p:nvSpPr>
        <p:spPr>
          <a:xfrm>
            <a:off x="6369755" y="3657601"/>
            <a:ext cx="5278128" cy="2796205"/>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Picture Placeholder 4"/>
          <p:cNvSpPr>
            <a:spLocks noGrp="1"/>
          </p:cNvSpPr>
          <p:nvPr>
            <p:ph type="pic" sz="quarter" idx="13"/>
          </p:nvPr>
        </p:nvSpPr>
        <p:spPr>
          <a:xfrm>
            <a:off x="6373284" y="398464"/>
            <a:ext cx="5274733" cy="2797175"/>
          </a:xfrm>
          <a:prstGeom prst="rect">
            <a:avLst/>
          </a:prstGeom>
        </p:spPr>
        <p:txBody>
          <a:bodyPr vert="horz"/>
          <a:lstStyle>
            <a:lvl1pPr marL="0" indent="0">
              <a:buFontTx/>
              <a:buNone/>
              <a:defRPr sz="1400">
                <a:solidFill>
                  <a:schemeClr val="bg1">
                    <a:lumMod val="50000"/>
                  </a:schemeClr>
                </a:solidFill>
              </a:defRPr>
            </a:lvl1pPr>
          </a:lstStyle>
          <a:p>
            <a:endParaRPr lang="en-US" dirty="0"/>
          </a:p>
        </p:txBody>
      </p:sp>
      <p:sp>
        <p:nvSpPr>
          <p:cNvPr id="7" name="Picture Placeholder 6"/>
          <p:cNvSpPr>
            <a:spLocks noGrp="1"/>
          </p:cNvSpPr>
          <p:nvPr>
            <p:ph type="pic" sz="quarter" idx="14"/>
          </p:nvPr>
        </p:nvSpPr>
        <p:spPr>
          <a:xfrm>
            <a:off x="6369051" y="3657600"/>
            <a:ext cx="5278967" cy="2795588"/>
          </a:xfrm>
          <a:prstGeom prst="rect">
            <a:avLst/>
          </a:prstGeom>
        </p:spPr>
        <p:txBody>
          <a:bodyPr vert="horz"/>
          <a:lstStyle>
            <a:lvl1pPr marL="0" indent="0">
              <a:buFontTx/>
              <a:buNone/>
              <a:defRPr sz="1400">
                <a:solidFill>
                  <a:srgbClr val="7F7F7F"/>
                </a:solidFill>
              </a:defRPr>
            </a:lvl1pPr>
          </a:lstStyle>
          <a:p>
            <a:endParaRPr lang="en-US" dirty="0"/>
          </a:p>
        </p:txBody>
      </p:sp>
    </p:spTree>
    <p:extLst>
      <p:ext uri="{BB962C8B-B14F-4D97-AF65-F5344CB8AC3E}">
        <p14:creationId xmlns:p14="http://schemas.microsoft.com/office/powerpoint/2010/main" val="3545377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in Content Option 4">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369051" y="3657600"/>
            <a:ext cx="5278967" cy="2795588"/>
          </a:xfrm>
          <a:prstGeom prst="rect">
            <a:avLst/>
          </a:prstGeom>
        </p:spPr>
        <p:txBody>
          <a:bodyPr vert="horz"/>
          <a:lstStyle>
            <a:lvl1pPr marL="0" indent="0">
              <a:buFontTx/>
              <a:buNone/>
              <a:defRPr sz="1400">
                <a:solidFill>
                  <a:srgbClr val="7F7F7F"/>
                </a:solidFill>
              </a:defRPr>
            </a:lvl1pPr>
          </a:lstStyle>
          <a:p>
            <a:endParaRPr lang="en-US" dirty="0"/>
          </a:p>
        </p:txBody>
      </p:sp>
      <p:sp>
        <p:nvSpPr>
          <p:cNvPr id="5" name="Picture Placeholder 4"/>
          <p:cNvSpPr>
            <a:spLocks noGrp="1"/>
          </p:cNvSpPr>
          <p:nvPr>
            <p:ph type="pic" sz="quarter" idx="13"/>
          </p:nvPr>
        </p:nvSpPr>
        <p:spPr>
          <a:xfrm>
            <a:off x="6373284" y="398464"/>
            <a:ext cx="5274733" cy="2797175"/>
          </a:xfrm>
          <a:prstGeom prst="rect">
            <a:avLst/>
          </a:prstGeom>
        </p:spPr>
        <p:txBody>
          <a:bodyPr vert="horz"/>
          <a:lstStyle>
            <a:lvl1pPr marL="0" indent="0">
              <a:buFontTx/>
              <a:buNone/>
              <a:defRPr sz="1400">
                <a:solidFill>
                  <a:schemeClr val="bg1">
                    <a:lumMod val="50000"/>
                  </a:schemeClr>
                </a:solidFill>
              </a:defRPr>
            </a:lvl1pPr>
          </a:lstStyle>
          <a:p>
            <a:endParaRPr lang="en-US" dirty="0"/>
          </a:p>
        </p:txBody>
      </p:sp>
      <p:pic>
        <p:nvPicPr>
          <p:cNvPr id="11" name="Picture 10" descr="LG Watermark-01.jpg"/>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1150123" y="476589"/>
            <a:ext cx="6184260" cy="6073191"/>
          </a:xfrm>
          <a:prstGeom prst="rect">
            <a:avLst/>
          </a:prstGeom>
        </p:spPr>
      </p:pic>
      <p:sp>
        <p:nvSpPr>
          <p:cNvPr id="2" name="Title 1"/>
          <p:cNvSpPr>
            <a:spLocks noGrp="1"/>
          </p:cNvSpPr>
          <p:nvPr>
            <p:ph type="ctrTitle"/>
          </p:nvPr>
        </p:nvSpPr>
        <p:spPr>
          <a:xfrm>
            <a:off x="411532" y="1286487"/>
            <a:ext cx="5465973" cy="1470025"/>
          </a:xfrm>
          <a:prstGeom prst="rect">
            <a:avLst/>
          </a:prstGeom>
        </p:spPr>
        <p:txBody>
          <a:bodyPr anchor="t" anchorCtr="0"/>
          <a:lstStyle>
            <a:lvl1pPr algn="l">
              <a:lnSpc>
                <a:spcPct val="90000"/>
              </a:lnSpc>
              <a:defRPr sz="3100" b="1">
                <a:solidFill>
                  <a:srgbClr val="005084"/>
                </a:solidFill>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402296" y="2823682"/>
            <a:ext cx="5211360" cy="1752600"/>
          </a:xfrm>
          <a:prstGeom prst="rect">
            <a:avLst/>
          </a:prstGeom>
        </p:spPr>
        <p:txBody>
          <a:bodyPr>
            <a:normAutofit/>
          </a:bodyPr>
          <a:lstStyle>
            <a:lvl1pPr marL="0" indent="0" algn="l">
              <a:spcBef>
                <a:spcPts val="0"/>
              </a:spcBef>
              <a:buFontTx/>
              <a:buNone/>
              <a:defRPr sz="10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ext Placeholder 12"/>
          <p:cNvSpPr>
            <a:spLocks noGrp="1"/>
          </p:cNvSpPr>
          <p:nvPr>
            <p:ph type="body" sz="quarter" idx="11"/>
          </p:nvPr>
        </p:nvSpPr>
        <p:spPr>
          <a:xfrm>
            <a:off x="409928" y="1009073"/>
            <a:ext cx="5467577" cy="330200"/>
          </a:xfrm>
          <a:prstGeom prst="rect">
            <a:avLst/>
          </a:prstGeom>
        </p:spPr>
        <p:txBody>
          <a:bodyPr>
            <a:noAutofit/>
          </a:bodyPr>
          <a:lstStyle>
            <a:lvl1pPr marL="0" indent="0">
              <a:buFontTx/>
              <a:buNone/>
              <a:defRPr sz="1400">
                <a:solidFill>
                  <a:srgbClr val="005084"/>
                </a:solidFill>
              </a:defRPr>
            </a:lvl1pPr>
            <a:lvl2pPr marL="457200" indent="0">
              <a:buFontTx/>
              <a:buNone/>
              <a:defRPr sz="1400">
                <a:solidFill>
                  <a:srgbClr val="005084"/>
                </a:solidFill>
              </a:defRPr>
            </a:lvl2pPr>
            <a:lvl3pPr marL="914400" indent="0">
              <a:buFontTx/>
              <a:buNone/>
              <a:defRPr sz="1400">
                <a:solidFill>
                  <a:srgbClr val="005084"/>
                </a:solidFill>
              </a:defRPr>
            </a:lvl3pPr>
            <a:lvl4pPr marL="1371600" indent="0">
              <a:buFontTx/>
              <a:buNone/>
              <a:defRPr sz="1400">
                <a:solidFill>
                  <a:srgbClr val="005084"/>
                </a:solidFill>
              </a:defRPr>
            </a:lvl4pPr>
            <a:lvl5pPr marL="1828800" indent="0">
              <a:buFontTx/>
              <a:buNone/>
              <a:defRPr sz="1400">
                <a:solidFill>
                  <a:srgbClr val="005084"/>
                </a:solidFill>
              </a:defRPr>
            </a:lvl5pPr>
          </a:lstStyle>
          <a:p>
            <a:pPr lvl="0"/>
            <a:r>
              <a:rPr lang="en-US" dirty="0"/>
              <a:t>Click to edit Master text styles</a:t>
            </a:r>
          </a:p>
        </p:txBody>
      </p:sp>
      <p:sp>
        <p:nvSpPr>
          <p:cNvPr id="6" name="Text Placeholder 5"/>
          <p:cNvSpPr>
            <a:spLocks noGrp="1"/>
          </p:cNvSpPr>
          <p:nvPr>
            <p:ph type="body" sz="quarter" idx="15"/>
          </p:nvPr>
        </p:nvSpPr>
        <p:spPr>
          <a:xfrm>
            <a:off x="6231254" y="3212027"/>
            <a:ext cx="2519455" cy="287337"/>
          </a:xfrm>
          <a:prstGeom prst="rect">
            <a:avLst/>
          </a:prstGeom>
        </p:spPr>
        <p:txBody>
          <a:bodyPr vert="horz"/>
          <a:lstStyle>
            <a:lvl1pPr marL="0" indent="0">
              <a:buFontTx/>
              <a:buNone/>
              <a:defRPr sz="900">
                <a:solidFill>
                  <a:srgbClr val="BFBFBF"/>
                </a:solidFill>
                <a:latin typeface="Arial"/>
                <a:cs typeface="Arial"/>
              </a:defRPr>
            </a:lvl1pPr>
          </a:lstStyle>
          <a:p>
            <a:pPr lvl="0"/>
            <a:r>
              <a:rPr lang="en-US" dirty="0"/>
              <a:t>Click to edit Master text</a:t>
            </a:r>
          </a:p>
        </p:txBody>
      </p:sp>
      <p:sp>
        <p:nvSpPr>
          <p:cNvPr id="16" name="Text Placeholder 5"/>
          <p:cNvSpPr>
            <a:spLocks noGrp="1"/>
          </p:cNvSpPr>
          <p:nvPr>
            <p:ph type="body" sz="quarter" idx="16"/>
          </p:nvPr>
        </p:nvSpPr>
        <p:spPr>
          <a:xfrm>
            <a:off x="9428043" y="3401965"/>
            <a:ext cx="2318303" cy="287337"/>
          </a:xfrm>
          <a:prstGeom prst="rect">
            <a:avLst/>
          </a:prstGeom>
        </p:spPr>
        <p:txBody>
          <a:bodyPr vert="horz"/>
          <a:lstStyle>
            <a:lvl1pPr marL="0" indent="0" algn="r">
              <a:buFontTx/>
              <a:buNone/>
              <a:defRPr sz="900">
                <a:solidFill>
                  <a:srgbClr val="BFBFBF"/>
                </a:solidFill>
                <a:latin typeface="Arial"/>
                <a:cs typeface="Arial"/>
              </a:defRPr>
            </a:lvl1pPr>
          </a:lstStyle>
          <a:p>
            <a:pPr lvl="0"/>
            <a:r>
              <a:rPr lang="en-US" dirty="0"/>
              <a:t>Click to edit Master text</a:t>
            </a:r>
          </a:p>
        </p:txBody>
      </p:sp>
    </p:spTree>
    <p:extLst>
      <p:ext uri="{BB962C8B-B14F-4D97-AF65-F5344CB8AC3E}">
        <p14:creationId xmlns:p14="http://schemas.microsoft.com/office/powerpoint/2010/main" val="1519175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in Content Option 5">
    <p:spTree>
      <p:nvGrpSpPr>
        <p:cNvPr id="1" name=""/>
        <p:cNvGrpSpPr/>
        <p:nvPr/>
      </p:nvGrpSpPr>
      <p:grpSpPr>
        <a:xfrm>
          <a:off x="0" y="0"/>
          <a:ext cx="0" cy="0"/>
          <a:chOff x="0" y="0"/>
          <a:chExt cx="0" cy="0"/>
        </a:xfrm>
      </p:grpSpPr>
      <p:sp>
        <p:nvSpPr>
          <p:cNvPr id="11" name="Picture Placeholder 43"/>
          <p:cNvSpPr>
            <a:spLocks noGrp="1"/>
          </p:cNvSpPr>
          <p:nvPr>
            <p:ph type="pic" sz="quarter" idx="15"/>
          </p:nvPr>
        </p:nvSpPr>
        <p:spPr>
          <a:xfrm>
            <a:off x="7382417" y="2010273"/>
            <a:ext cx="1953156" cy="1295403"/>
          </a:xfrm>
          <a:prstGeom prst="rect">
            <a:avLst/>
          </a:prstGeom>
        </p:spPr>
        <p:txBody>
          <a:bodyPr vert="horz"/>
          <a:lstStyle>
            <a:lvl1pPr marL="0" indent="0" algn="ctr">
              <a:buFontTx/>
              <a:buNone/>
              <a:defRPr sz="1200">
                <a:solidFill>
                  <a:schemeClr val="bg1">
                    <a:lumMod val="65000"/>
                  </a:schemeClr>
                </a:solidFill>
                <a:latin typeface="Arial"/>
                <a:cs typeface="Arial"/>
              </a:defRPr>
            </a:lvl1pPr>
          </a:lstStyle>
          <a:p>
            <a:endParaRPr lang="en-US" dirty="0"/>
          </a:p>
          <a:p>
            <a:endParaRPr lang="en-US" dirty="0"/>
          </a:p>
          <a:p>
            <a:endParaRPr lang="en-US" dirty="0"/>
          </a:p>
        </p:txBody>
      </p:sp>
      <p:sp>
        <p:nvSpPr>
          <p:cNvPr id="12" name="Picture Placeholder 43"/>
          <p:cNvSpPr>
            <a:spLocks noGrp="1"/>
          </p:cNvSpPr>
          <p:nvPr>
            <p:ph type="pic" sz="quarter" idx="16"/>
          </p:nvPr>
        </p:nvSpPr>
        <p:spPr>
          <a:xfrm>
            <a:off x="9679718" y="2010273"/>
            <a:ext cx="1953156" cy="1295403"/>
          </a:xfrm>
          <a:prstGeom prst="rect">
            <a:avLst/>
          </a:prstGeom>
        </p:spPr>
        <p:txBody>
          <a:bodyPr vert="horz"/>
          <a:lstStyle>
            <a:lvl1pPr marL="0" indent="0" algn="ctr">
              <a:buFontTx/>
              <a:buNone/>
              <a:defRPr sz="1200">
                <a:solidFill>
                  <a:schemeClr val="bg1">
                    <a:lumMod val="65000"/>
                  </a:schemeClr>
                </a:solidFill>
                <a:latin typeface="Arial"/>
                <a:cs typeface="Arial"/>
              </a:defRPr>
            </a:lvl1pPr>
          </a:lstStyle>
          <a:p>
            <a:endParaRPr lang="en-US" dirty="0"/>
          </a:p>
          <a:p>
            <a:endParaRPr lang="en-US" dirty="0"/>
          </a:p>
          <a:p>
            <a:endParaRPr lang="en-US" dirty="0"/>
          </a:p>
        </p:txBody>
      </p:sp>
      <p:sp>
        <p:nvSpPr>
          <p:cNvPr id="16" name="Rectangle 15"/>
          <p:cNvSpPr/>
          <p:nvPr userDrawn="1"/>
        </p:nvSpPr>
        <p:spPr>
          <a:xfrm>
            <a:off x="531719" y="3443350"/>
            <a:ext cx="1977252" cy="21164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p:cNvSpPr/>
          <p:nvPr userDrawn="1"/>
        </p:nvSpPr>
        <p:spPr>
          <a:xfrm>
            <a:off x="5108195" y="3443350"/>
            <a:ext cx="1977252" cy="21164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p:cNvSpPr/>
          <p:nvPr userDrawn="1"/>
        </p:nvSpPr>
        <p:spPr>
          <a:xfrm>
            <a:off x="7374431" y="3431144"/>
            <a:ext cx="1977252" cy="212742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p:cNvSpPr/>
          <p:nvPr userDrawn="1"/>
        </p:nvSpPr>
        <p:spPr>
          <a:xfrm>
            <a:off x="9670631" y="3431144"/>
            <a:ext cx="1977252" cy="212742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p:cNvSpPr/>
          <p:nvPr userDrawn="1"/>
        </p:nvSpPr>
        <p:spPr>
          <a:xfrm>
            <a:off x="2813742" y="3443350"/>
            <a:ext cx="1977252" cy="21164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Picture Placeholder 43"/>
          <p:cNvSpPr>
            <a:spLocks noGrp="1"/>
          </p:cNvSpPr>
          <p:nvPr>
            <p:ph type="pic" sz="quarter" idx="12"/>
          </p:nvPr>
        </p:nvSpPr>
        <p:spPr>
          <a:xfrm>
            <a:off x="537160" y="2003922"/>
            <a:ext cx="1962912" cy="1308100"/>
          </a:xfrm>
          <a:prstGeom prst="rect">
            <a:avLst/>
          </a:prstGeom>
        </p:spPr>
        <p:txBody>
          <a:bodyPr vert="horz"/>
          <a:lstStyle>
            <a:lvl1pPr marL="0" indent="0" algn="ctr">
              <a:buFontTx/>
              <a:buNone/>
              <a:defRPr sz="1200">
                <a:solidFill>
                  <a:schemeClr val="bg1">
                    <a:lumMod val="65000"/>
                  </a:schemeClr>
                </a:solidFill>
                <a:latin typeface="Arial"/>
                <a:cs typeface="Arial"/>
              </a:defRPr>
            </a:lvl1pPr>
          </a:lstStyle>
          <a:p>
            <a:endParaRPr lang="en-US" dirty="0"/>
          </a:p>
          <a:p>
            <a:endParaRPr lang="en-US" dirty="0"/>
          </a:p>
          <a:p>
            <a:endParaRPr lang="en-US" dirty="0"/>
          </a:p>
        </p:txBody>
      </p:sp>
      <p:sp>
        <p:nvSpPr>
          <p:cNvPr id="23" name="Picture Placeholder 43"/>
          <p:cNvSpPr>
            <a:spLocks noGrp="1"/>
          </p:cNvSpPr>
          <p:nvPr>
            <p:ph type="pic" sz="quarter" idx="13"/>
          </p:nvPr>
        </p:nvSpPr>
        <p:spPr>
          <a:xfrm>
            <a:off x="2821137" y="2003922"/>
            <a:ext cx="1963689" cy="1308100"/>
          </a:xfrm>
          <a:prstGeom prst="rect">
            <a:avLst/>
          </a:prstGeom>
        </p:spPr>
        <p:txBody>
          <a:bodyPr vert="horz"/>
          <a:lstStyle>
            <a:lvl1pPr marL="0" indent="0" algn="ctr">
              <a:buFontTx/>
              <a:buNone/>
              <a:defRPr sz="1200">
                <a:solidFill>
                  <a:schemeClr val="bg1">
                    <a:lumMod val="65000"/>
                  </a:schemeClr>
                </a:solidFill>
                <a:latin typeface="Arial"/>
                <a:cs typeface="Arial"/>
              </a:defRPr>
            </a:lvl1pPr>
          </a:lstStyle>
          <a:p>
            <a:endParaRPr lang="en-US" dirty="0"/>
          </a:p>
          <a:p>
            <a:endParaRPr lang="en-US" dirty="0"/>
          </a:p>
          <a:p>
            <a:endParaRPr lang="en-US" dirty="0"/>
          </a:p>
        </p:txBody>
      </p:sp>
      <p:sp>
        <p:nvSpPr>
          <p:cNvPr id="24" name="Picture Placeholder 43"/>
          <p:cNvSpPr>
            <a:spLocks noGrp="1"/>
          </p:cNvSpPr>
          <p:nvPr>
            <p:ph type="pic" sz="quarter" idx="14"/>
          </p:nvPr>
        </p:nvSpPr>
        <p:spPr>
          <a:xfrm>
            <a:off x="5120025" y="2003922"/>
            <a:ext cx="1953156" cy="1308100"/>
          </a:xfrm>
          <a:prstGeom prst="rect">
            <a:avLst/>
          </a:prstGeom>
        </p:spPr>
        <p:txBody>
          <a:bodyPr vert="horz"/>
          <a:lstStyle>
            <a:lvl1pPr marL="0" indent="0" algn="ctr">
              <a:buFontTx/>
              <a:buNone/>
              <a:defRPr sz="1200">
                <a:solidFill>
                  <a:schemeClr val="bg1">
                    <a:lumMod val="65000"/>
                  </a:schemeClr>
                </a:solidFill>
                <a:latin typeface="Arial"/>
                <a:cs typeface="Arial"/>
              </a:defRPr>
            </a:lvl1pPr>
          </a:lstStyle>
          <a:p>
            <a:endParaRPr lang="en-US" dirty="0"/>
          </a:p>
          <a:p>
            <a:endParaRPr lang="en-US" dirty="0"/>
          </a:p>
          <a:p>
            <a:endParaRPr lang="en-US" dirty="0"/>
          </a:p>
        </p:txBody>
      </p:sp>
      <p:sp>
        <p:nvSpPr>
          <p:cNvPr id="25" name="Text Placeholder 69"/>
          <p:cNvSpPr>
            <a:spLocks noGrp="1"/>
          </p:cNvSpPr>
          <p:nvPr>
            <p:ph type="body" sz="quarter" idx="17"/>
          </p:nvPr>
        </p:nvSpPr>
        <p:spPr>
          <a:xfrm>
            <a:off x="397870" y="831946"/>
            <a:ext cx="7401983" cy="368300"/>
          </a:xfrm>
          <a:prstGeom prst="rect">
            <a:avLst/>
          </a:prstGeom>
        </p:spPr>
        <p:txBody>
          <a:bodyPr vert="horz"/>
          <a:lstStyle>
            <a:lvl1pPr marL="0" indent="0">
              <a:buFontTx/>
              <a:buNone/>
              <a:defRPr sz="1800">
                <a:solidFill>
                  <a:srgbClr val="005084"/>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
        <p:nvSpPr>
          <p:cNvPr id="26" name="Text Placeholder 69"/>
          <p:cNvSpPr>
            <a:spLocks noGrp="1"/>
          </p:cNvSpPr>
          <p:nvPr>
            <p:ph type="body" sz="quarter" idx="18"/>
          </p:nvPr>
        </p:nvSpPr>
        <p:spPr>
          <a:xfrm>
            <a:off x="397870" y="1072957"/>
            <a:ext cx="8725605" cy="497224"/>
          </a:xfrm>
          <a:prstGeom prst="rect">
            <a:avLst/>
          </a:prstGeom>
        </p:spPr>
        <p:txBody>
          <a:bodyPr vert="horz"/>
          <a:lstStyle>
            <a:lvl1pPr marL="0" indent="0">
              <a:buFontTx/>
              <a:buNone/>
              <a:defRPr sz="3100" b="1">
                <a:solidFill>
                  <a:srgbClr val="005084"/>
                </a:solidFill>
                <a:latin typeface="Georgia"/>
                <a:cs typeface="Georgia"/>
              </a:defRPr>
            </a:lvl1pPr>
          </a:lstStyle>
          <a:p>
            <a:pPr lvl="0"/>
            <a:r>
              <a:rPr lang="fr-CA" dirty="0"/>
              <a:t>Click to </a:t>
            </a:r>
            <a:r>
              <a:rPr lang="fr-CA" dirty="0" err="1"/>
              <a:t>edit</a:t>
            </a:r>
            <a:r>
              <a:rPr lang="fr-CA" dirty="0"/>
              <a:t> Master </a:t>
            </a:r>
            <a:r>
              <a:rPr lang="fr-CA" dirty="0" err="1"/>
              <a:t>text</a:t>
            </a:r>
            <a:r>
              <a:rPr lang="fr-CA" dirty="0"/>
              <a:t> styles</a:t>
            </a:r>
          </a:p>
        </p:txBody>
      </p:sp>
      <p:sp>
        <p:nvSpPr>
          <p:cNvPr id="27" name="Text Placeholder 79"/>
          <p:cNvSpPr>
            <a:spLocks noGrp="1"/>
          </p:cNvSpPr>
          <p:nvPr>
            <p:ph type="body" sz="quarter" idx="19"/>
          </p:nvPr>
        </p:nvSpPr>
        <p:spPr>
          <a:xfrm>
            <a:off x="613821" y="3525453"/>
            <a:ext cx="1632399" cy="570008"/>
          </a:xfrm>
          <a:prstGeom prst="rect">
            <a:avLst/>
          </a:prstGeom>
        </p:spPr>
        <p:txBody>
          <a:bodyPr vert="horz"/>
          <a:lstStyle>
            <a:lvl1pPr marL="0" indent="0">
              <a:spcBef>
                <a:spcPts val="0"/>
              </a:spcBef>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28" name="Text Placeholder 79"/>
          <p:cNvSpPr>
            <a:spLocks noGrp="1"/>
          </p:cNvSpPr>
          <p:nvPr>
            <p:ph type="body" sz="quarter" idx="20"/>
          </p:nvPr>
        </p:nvSpPr>
        <p:spPr>
          <a:xfrm>
            <a:off x="613821" y="4191000"/>
            <a:ext cx="1632399" cy="1273848"/>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29" name="Text Placeholder 69"/>
          <p:cNvSpPr>
            <a:spLocks noGrp="1"/>
          </p:cNvSpPr>
          <p:nvPr>
            <p:ph type="body" sz="quarter" idx="21"/>
          </p:nvPr>
        </p:nvSpPr>
        <p:spPr>
          <a:xfrm>
            <a:off x="1262304" y="5746558"/>
            <a:ext cx="9585293" cy="684770"/>
          </a:xfrm>
          <a:prstGeom prst="rect">
            <a:avLst/>
          </a:prstGeom>
        </p:spPr>
        <p:txBody>
          <a:bodyPr vert="horz"/>
          <a:lstStyle>
            <a:lvl1pPr marL="0" indent="0" algn="ctr">
              <a:spcBef>
                <a:spcPts val="0"/>
              </a:spcBef>
              <a:buFontTx/>
              <a:buNone/>
              <a:defRPr sz="1600">
                <a:solidFill>
                  <a:srgbClr val="005084"/>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0" name="Text Placeholder 79"/>
          <p:cNvSpPr>
            <a:spLocks noGrp="1"/>
          </p:cNvSpPr>
          <p:nvPr>
            <p:ph type="body" sz="quarter" idx="22"/>
          </p:nvPr>
        </p:nvSpPr>
        <p:spPr>
          <a:xfrm>
            <a:off x="2946400" y="3525453"/>
            <a:ext cx="1632399" cy="570008"/>
          </a:xfrm>
          <a:prstGeom prst="rect">
            <a:avLst/>
          </a:prstGeom>
        </p:spPr>
        <p:txBody>
          <a:bodyPr vert="horz"/>
          <a:lstStyle>
            <a:lvl1pPr marL="0" indent="0">
              <a:spcBef>
                <a:spcPts val="0"/>
              </a:spcBef>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1" name="Text Placeholder 79"/>
          <p:cNvSpPr>
            <a:spLocks noGrp="1"/>
          </p:cNvSpPr>
          <p:nvPr>
            <p:ph type="body" sz="quarter" idx="23"/>
          </p:nvPr>
        </p:nvSpPr>
        <p:spPr>
          <a:xfrm>
            <a:off x="2946400" y="4191000"/>
            <a:ext cx="1632399" cy="1273848"/>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32" name="Text Placeholder 79"/>
          <p:cNvSpPr>
            <a:spLocks noGrp="1"/>
          </p:cNvSpPr>
          <p:nvPr>
            <p:ph type="body" sz="quarter" idx="24"/>
          </p:nvPr>
        </p:nvSpPr>
        <p:spPr>
          <a:xfrm>
            <a:off x="5170311" y="3525453"/>
            <a:ext cx="1632399" cy="570008"/>
          </a:xfrm>
          <a:prstGeom prst="rect">
            <a:avLst/>
          </a:prstGeom>
        </p:spPr>
        <p:txBody>
          <a:bodyPr vert="horz"/>
          <a:lstStyle>
            <a:lvl1pPr marL="0" indent="0">
              <a:spcBef>
                <a:spcPts val="0"/>
              </a:spcBef>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3" name="Text Placeholder 79"/>
          <p:cNvSpPr>
            <a:spLocks noGrp="1"/>
          </p:cNvSpPr>
          <p:nvPr>
            <p:ph type="body" sz="quarter" idx="25"/>
          </p:nvPr>
        </p:nvSpPr>
        <p:spPr>
          <a:xfrm>
            <a:off x="5170311" y="4191000"/>
            <a:ext cx="1632399" cy="1273848"/>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34" name="Text Placeholder 79"/>
          <p:cNvSpPr>
            <a:spLocks noGrp="1"/>
          </p:cNvSpPr>
          <p:nvPr>
            <p:ph type="body" sz="quarter" idx="26"/>
          </p:nvPr>
        </p:nvSpPr>
        <p:spPr>
          <a:xfrm>
            <a:off x="7467087" y="3525453"/>
            <a:ext cx="1632399" cy="570008"/>
          </a:xfrm>
          <a:prstGeom prst="rect">
            <a:avLst/>
          </a:prstGeom>
        </p:spPr>
        <p:txBody>
          <a:bodyPr vert="horz"/>
          <a:lstStyle>
            <a:lvl1pPr marL="0" indent="0">
              <a:spcBef>
                <a:spcPts val="0"/>
              </a:spcBef>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5" name="Text Placeholder 79"/>
          <p:cNvSpPr>
            <a:spLocks noGrp="1"/>
          </p:cNvSpPr>
          <p:nvPr>
            <p:ph type="body" sz="quarter" idx="27"/>
          </p:nvPr>
        </p:nvSpPr>
        <p:spPr>
          <a:xfrm>
            <a:off x="7467087" y="4191000"/>
            <a:ext cx="1632399" cy="1273848"/>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p:txBody>
      </p:sp>
      <p:sp>
        <p:nvSpPr>
          <p:cNvPr id="36" name="Text Placeholder 79"/>
          <p:cNvSpPr>
            <a:spLocks noGrp="1"/>
          </p:cNvSpPr>
          <p:nvPr>
            <p:ph type="body" sz="quarter" idx="28"/>
          </p:nvPr>
        </p:nvSpPr>
        <p:spPr>
          <a:xfrm>
            <a:off x="9722813" y="3525453"/>
            <a:ext cx="1632399" cy="570008"/>
          </a:xfrm>
          <a:prstGeom prst="rect">
            <a:avLst/>
          </a:prstGeom>
        </p:spPr>
        <p:txBody>
          <a:bodyPr vert="horz"/>
          <a:lstStyle>
            <a:lvl1pPr marL="0" indent="0">
              <a:spcBef>
                <a:spcPts val="0"/>
              </a:spcBef>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7" name="Text Placeholder 79"/>
          <p:cNvSpPr>
            <a:spLocks noGrp="1"/>
          </p:cNvSpPr>
          <p:nvPr>
            <p:ph type="body" sz="quarter" idx="29"/>
          </p:nvPr>
        </p:nvSpPr>
        <p:spPr>
          <a:xfrm>
            <a:off x="9722813" y="4191000"/>
            <a:ext cx="1632399" cy="1273848"/>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Tree>
    <p:extLst>
      <p:ext uri="{BB962C8B-B14F-4D97-AF65-F5344CB8AC3E}">
        <p14:creationId xmlns:p14="http://schemas.microsoft.com/office/powerpoint/2010/main" val="1813831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in Content Option 6">
    <p:spTree>
      <p:nvGrpSpPr>
        <p:cNvPr id="1" name=""/>
        <p:cNvGrpSpPr/>
        <p:nvPr/>
      </p:nvGrpSpPr>
      <p:grpSpPr>
        <a:xfrm>
          <a:off x="0" y="0"/>
          <a:ext cx="0" cy="0"/>
          <a:chOff x="0" y="0"/>
          <a:chExt cx="0" cy="0"/>
        </a:xfrm>
      </p:grpSpPr>
      <p:sp>
        <p:nvSpPr>
          <p:cNvPr id="43" name="Rectangle 42"/>
          <p:cNvSpPr/>
          <p:nvPr userDrawn="1"/>
        </p:nvSpPr>
        <p:spPr>
          <a:xfrm>
            <a:off x="531719" y="2561820"/>
            <a:ext cx="1977252" cy="21164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Rectangle 43"/>
          <p:cNvSpPr/>
          <p:nvPr userDrawn="1"/>
        </p:nvSpPr>
        <p:spPr>
          <a:xfrm>
            <a:off x="5108195" y="2561820"/>
            <a:ext cx="1977252" cy="21164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Rectangle 44"/>
          <p:cNvSpPr/>
          <p:nvPr userDrawn="1"/>
        </p:nvSpPr>
        <p:spPr>
          <a:xfrm>
            <a:off x="7374431" y="2549615"/>
            <a:ext cx="1977252" cy="212742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Rectangle 45"/>
          <p:cNvSpPr/>
          <p:nvPr userDrawn="1"/>
        </p:nvSpPr>
        <p:spPr>
          <a:xfrm>
            <a:off x="9670631" y="2549615"/>
            <a:ext cx="1977252" cy="212742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Rectangle 46"/>
          <p:cNvSpPr/>
          <p:nvPr userDrawn="1"/>
        </p:nvSpPr>
        <p:spPr>
          <a:xfrm>
            <a:off x="2813742" y="2561820"/>
            <a:ext cx="1977252" cy="21164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Text Placeholder 69"/>
          <p:cNvSpPr>
            <a:spLocks noGrp="1"/>
          </p:cNvSpPr>
          <p:nvPr>
            <p:ph type="body" sz="quarter" idx="17"/>
          </p:nvPr>
        </p:nvSpPr>
        <p:spPr>
          <a:xfrm>
            <a:off x="397870" y="831946"/>
            <a:ext cx="7401983" cy="368300"/>
          </a:xfrm>
          <a:prstGeom prst="rect">
            <a:avLst/>
          </a:prstGeom>
        </p:spPr>
        <p:txBody>
          <a:bodyPr vert="horz"/>
          <a:lstStyle>
            <a:lvl1pPr marL="0" indent="0">
              <a:buFontTx/>
              <a:buNone/>
              <a:defRPr sz="1800">
                <a:solidFill>
                  <a:srgbClr val="005084"/>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0" name="Text Placeholder 69"/>
          <p:cNvSpPr>
            <a:spLocks noGrp="1"/>
          </p:cNvSpPr>
          <p:nvPr>
            <p:ph type="body" sz="quarter" idx="18"/>
          </p:nvPr>
        </p:nvSpPr>
        <p:spPr>
          <a:xfrm>
            <a:off x="397870" y="1072957"/>
            <a:ext cx="8725605" cy="497224"/>
          </a:xfrm>
          <a:prstGeom prst="rect">
            <a:avLst/>
          </a:prstGeom>
        </p:spPr>
        <p:txBody>
          <a:bodyPr vert="horz"/>
          <a:lstStyle>
            <a:lvl1pPr marL="0" indent="0">
              <a:buFontTx/>
              <a:buNone/>
              <a:defRPr sz="3100" b="1">
                <a:solidFill>
                  <a:srgbClr val="005084"/>
                </a:solidFill>
                <a:latin typeface="Georgia"/>
                <a:cs typeface="Georgia"/>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1" name="Text Placeholder 79"/>
          <p:cNvSpPr>
            <a:spLocks noGrp="1"/>
          </p:cNvSpPr>
          <p:nvPr>
            <p:ph type="body" sz="quarter" idx="19"/>
          </p:nvPr>
        </p:nvSpPr>
        <p:spPr>
          <a:xfrm>
            <a:off x="613821" y="2643924"/>
            <a:ext cx="1632399" cy="570008"/>
          </a:xfrm>
          <a:prstGeom prst="rect">
            <a:avLst/>
          </a:prstGeom>
        </p:spPr>
        <p:txBody>
          <a:bodyPr vert="horz"/>
          <a:lstStyle>
            <a:lvl1pPr marL="0" indent="0">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2" name="Text Placeholder 79"/>
          <p:cNvSpPr>
            <a:spLocks noGrp="1"/>
          </p:cNvSpPr>
          <p:nvPr>
            <p:ph type="body" sz="quarter" idx="20"/>
          </p:nvPr>
        </p:nvSpPr>
        <p:spPr>
          <a:xfrm>
            <a:off x="613821" y="3309471"/>
            <a:ext cx="1632399" cy="1273848"/>
          </a:xfrm>
          <a:prstGeom prst="rect">
            <a:avLst/>
          </a:prstGeom>
        </p:spPr>
        <p:txBody>
          <a:bodyPr vert="horz"/>
          <a:lstStyle>
            <a:lvl1pPr marL="171450" marR="0" indent="-171450" algn="l" defTabSz="457200" rtl="0" eaLnBrk="1" fontAlgn="auto" latinLnBrk="0" hangingPunct="1">
              <a:lnSpc>
                <a:spcPct val="11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53" name="Text Placeholder 69"/>
          <p:cNvSpPr>
            <a:spLocks noGrp="1"/>
          </p:cNvSpPr>
          <p:nvPr>
            <p:ph type="body" sz="quarter" idx="21"/>
          </p:nvPr>
        </p:nvSpPr>
        <p:spPr>
          <a:xfrm>
            <a:off x="1262304" y="5061788"/>
            <a:ext cx="9585293" cy="684770"/>
          </a:xfrm>
          <a:prstGeom prst="rect">
            <a:avLst/>
          </a:prstGeom>
        </p:spPr>
        <p:txBody>
          <a:bodyPr vert="horz"/>
          <a:lstStyle>
            <a:lvl1pPr marL="0" indent="0" algn="ctr">
              <a:buFontTx/>
              <a:buNone/>
              <a:defRPr sz="1600">
                <a:solidFill>
                  <a:srgbClr val="005084"/>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4" name="Text Placeholder 79"/>
          <p:cNvSpPr>
            <a:spLocks noGrp="1"/>
          </p:cNvSpPr>
          <p:nvPr>
            <p:ph type="body" sz="quarter" idx="22"/>
          </p:nvPr>
        </p:nvSpPr>
        <p:spPr>
          <a:xfrm>
            <a:off x="2946400" y="2643924"/>
            <a:ext cx="1632399" cy="570008"/>
          </a:xfrm>
          <a:prstGeom prst="rect">
            <a:avLst/>
          </a:prstGeom>
        </p:spPr>
        <p:txBody>
          <a:bodyPr vert="horz"/>
          <a:lstStyle>
            <a:lvl1pPr marL="0" indent="0">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5" name="Text Placeholder 79"/>
          <p:cNvSpPr>
            <a:spLocks noGrp="1"/>
          </p:cNvSpPr>
          <p:nvPr>
            <p:ph type="body" sz="quarter" idx="23"/>
          </p:nvPr>
        </p:nvSpPr>
        <p:spPr>
          <a:xfrm>
            <a:off x="2946400" y="3309471"/>
            <a:ext cx="1632399" cy="1273848"/>
          </a:xfrm>
          <a:prstGeom prst="rect">
            <a:avLst/>
          </a:prstGeom>
        </p:spPr>
        <p:txBody>
          <a:bodyPr vert="horz"/>
          <a:lstStyle>
            <a:lvl1pPr marL="171450" marR="0" indent="-171450" algn="l" defTabSz="457200" rtl="0" eaLnBrk="1" fontAlgn="auto" latinLnBrk="0" hangingPunct="1">
              <a:lnSpc>
                <a:spcPct val="11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56" name="Text Placeholder 79"/>
          <p:cNvSpPr>
            <a:spLocks noGrp="1"/>
          </p:cNvSpPr>
          <p:nvPr>
            <p:ph type="body" sz="quarter" idx="24"/>
          </p:nvPr>
        </p:nvSpPr>
        <p:spPr>
          <a:xfrm>
            <a:off x="5170311" y="2643924"/>
            <a:ext cx="1632399" cy="570008"/>
          </a:xfrm>
          <a:prstGeom prst="rect">
            <a:avLst/>
          </a:prstGeom>
        </p:spPr>
        <p:txBody>
          <a:bodyPr vert="horz"/>
          <a:lstStyle>
            <a:lvl1pPr marL="0" indent="0">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7" name="Text Placeholder 79"/>
          <p:cNvSpPr>
            <a:spLocks noGrp="1"/>
          </p:cNvSpPr>
          <p:nvPr>
            <p:ph type="body" sz="quarter" idx="25"/>
          </p:nvPr>
        </p:nvSpPr>
        <p:spPr>
          <a:xfrm>
            <a:off x="5170311" y="3309471"/>
            <a:ext cx="1632399" cy="1273848"/>
          </a:xfrm>
          <a:prstGeom prst="rect">
            <a:avLst/>
          </a:prstGeom>
        </p:spPr>
        <p:txBody>
          <a:bodyPr vert="horz"/>
          <a:lstStyle>
            <a:lvl1pPr marL="171450" marR="0" indent="-171450" algn="l" defTabSz="457200" rtl="0" eaLnBrk="1" fontAlgn="auto" latinLnBrk="0" hangingPunct="1">
              <a:lnSpc>
                <a:spcPct val="11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58" name="Text Placeholder 79"/>
          <p:cNvSpPr>
            <a:spLocks noGrp="1"/>
          </p:cNvSpPr>
          <p:nvPr>
            <p:ph type="body" sz="quarter" idx="26"/>
          </p:nvPr>
        </p:nvSpPr>
        <p:spPr>
          <a:xfrm>
            <a:off x="7467087" y="2643924"/>
            <a:ext cx="1632399" cy="570008"/>
          </a:xfrm>
          <a:prstGeom prst="rect">
            <a:avLst/>
          </a:prstGeom>
        </p:spPr>
        <p:txBody>
          <a:bodyPr vert="horz"/>
          <a:lstStyle>
            <a:lvl1pPr marL="0" indent="0">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59" name="Text Placeholder 79"/>
          <p:cNvSpPr>
            <a:spLocks noGrp="1"/>
          </p:cNvSpPr>
          <p:nvPr>
            <p:ph type="body" sz="quarter" idx="27"/>
          </p:nvPr>
        </p:nvSpPr>
        <p:spPr>
          <a:xfrm>
            <a:off x="7467087" y="3309471"/>
            <a:ext cx="1632399" cy="1273848"/>
          </a:xfrm>
          <a:prstGeom prst="rect">
            <a:avLst/>
          </a:prstGeom>
        </p:spPr>
        <p:txBody>
          <a:bodyPr vert="horz"/>
          <a:lstStyle>
            <a:lvl1pPr marL="171450" marR="0" indent="-171450" algn="l" defTabSz="457200" rtl="0" eaLnBrk="1" fontAlgn="auto" latinLnBrk="0" hangingPunct="1">
              <a:lnSpc>
                <a:spcPct val="11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60" name="Text Placeholder 79"/>
          <p:cNvSpPr>
            <a:spLocks noGrp="1"/>
          </p:cNvSpPr>
          <p:nvPr>
            <p:ph type="body" sz="quarter" idx="28"/>
          </p:nvPr>
        </p:nvSpPr>
        <p:spPr>
          <a:xfrm>
            <a:off x="9722813" y="2643924"/>
            <a:ext cx="1632399" cy="570008"/>
          </a:xfrm>
          <a:prstGeom prst="rect">
            <a:avLst/>
          </a:prstGeom>
        </p:spPr>
        <p:txBody>
          <a:bodyPr vert="horz"/>
          <a:lstStyle>
            <a:lvl1pPr marL="0" indent="0">
              <a:buFontTx/>
              <a:buNone/>
              <a:defRPr sz="1100">
                <a:solidFill>
                  <a:srgbClr val="005084"/>
                </a:solidFill>
                <a:latin typeface="Arial Black"/>
                <a:cs typeface="Arial Black"/>
              </a:defRPr>
            </a:lvl1pPr>
          </a:lstStyle>
          <a:p>
            <a:pPr lvl="0"/>
            <a:r>
              <a:rPr lang="fr-CA" dirty="0"/>
              <a:t>Click to </a:t>
            </a:r>
            <a:r>
              <a:rPr lang="fr-CA" dirty="0" err="1"/>
              <a:t>edit</a:t>
            </a:r>
            <a:r>
              <a:rPr lang="fr-CA" dirty="0"/>
              <a:t> Master </a:t>
            </a:r>
            <a:r>
              <a:rPr lang="fr-CA" dirty="0" err="1"/>
              <a:t>text</a:t>
            </a:r>
            <a:r>
              <a:rPr lang="fr-CA" dirty="0"/>
              <a:t> styles</a:t>
            </a:r>
          </a:p>
        </p:txBody>
      </p:sp>
      <p:sp>
        <p:nvSpPr>
          <p:cNvPr id="61" name="Text Placeholder 79"/>
          <p:cNvSpPr>
            <a:spLocks noGrp="1"/>
          </p:cNvSpPr>
          <p:nvPr>
            <p:ph type="body" sz="quarter" idx="29"/>
          </p:nvPr>
        </p:nvSpPr>
        <p:spPr>
          <a:xfrm>
            <a:off x="9722813" y="3309471"/>
            <a:ext cx="1632399" cy="1273848"/>
          </a:xfrm>
          <a:prstGeom prst="rect">
            <a:avLst/>
          </a:prstGeom>
        </p:spPr>
        <p:txBody>
          <a:bodyPr vert="horz"/>
          <a:lstStyle>
            <a:lvl1pPr marL="171450" marR="0" indent="-171450" algn="l" defTabSz="457200" rtl="0" eaLnBrk="1" fontAlgn="auto" latinLnBrk="0" hangingPunct="1">
              <a:lnSpc>
                <a:spcPct val="110000"/>
              </a:lnSpc>
              <a:spcBef>
                <a:spcPct val="20000"/>
              </a:spcBef>
              <a:spcAft>
                <a:spcPts val="0"/>
              </a:spcAft>
              <a:buClrTx/>
              <a:buSzTx/>
              <a:buFont typeface="Wingdings" charset="2"/>
              <a:buChar char="§"/>
              <a:tabLst/>
              <a:defRPr sz="110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a:p>
            <a:pPr marL="171450" marR="0" lvl="0" indent="-171450" algn="l" defTabSz="457200" rtl="0" eaLnBrk="1" fontAlgn="auto" latinLnBrk="0" hangingPunct="1">
              <a:lnSpc>
                <a:spcPct val="100000"/>
              </a:lnSpc>
              <a:spcBef>
                <a:spcPct val="20000"/>
              </a:spcBef>
              <a:spcAft>
                <a:spcPts val="0"/>
              </a:spcAft>
              <a:buClrTx/>
              <a:buSzTx/>
              <a:buFont typeface="Wingdings" charset="2"/>
              <a:buChar char="§"/>
              <a:tabLst/>
              <a:defRPr/>
            </a:pPr>
            <a:r>
              <a:rPr lang="fr-CA" dirty="0"/>
              <a:t>Click to </a:t>
            </a:r>
            <a:r>
              <a:rPr lang="fr-CA" dirty="0" err="1"/>
              <a:t>edit</a:t>
            </a:r>
            <a:r>
              <a:rPr lang="fr-CA" dirty="0"/>
              <a:t> Master </a:t>
            </a:r>
            <a:r>
              <a:rPr lang="fr-CA" dirty="0" err="1"/>
              <a:t>text</a:t>
            </a:r>
            <a:r>
              <a:rPr lang="fr-CA" dirty="0"/>
              <a:t> styles</a:t>
            </a:r>
          </a:p>
          <a:p>
            <a:pPr lvl="0"/>
            <a:endParaRPr lang="fr-CA" dirty="0"/>
          </a:p>
        </p:txBody>
      </p:sp>
      <p:sp>
        <p:nvSpPr>
          <p:cNvPr id="62" name="Rectangle 61"/>
          <p:cNvSpPr/>
          <p:nvPr userDrawn="1"/>
        </p:nvSpPr>
        <p:spPr>
          <a:xfrm>
            <a:off x="537161" y="2430004"/>
            <a:ext cx="1971809" cy="131817"/>
          </a:xfrm>
          <a:prstGeom prst="rect">
            <a:avLst/>
          </a:prstGeom>
          <a:solidFill>
            <a:srgbClr val="0050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Rectangle 62"/>
          <p:cNvSpPr/>
          <p:nvPr userDrawn="1"/>
        </p:nvSpPr>
        <p:spPr>
          <a:xfrm>
            <a:off x="2813742" y="2430004"/>
            <a:ext cx="1977252" cy="133579"/>
          </a:xfrm>
          <a:prstGeom prst="rect">
            <a:avLst/>
          </a:prstGeom>
          <a:solidFill>
            <a:srgbClr val="1F80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4" name="Rectangle 63"/>
          <p:cNvSpPr/>
          <p:nvPr userDrawn="1"/>
        </p:nvSpPr>
        <p:spPr>
          <a:xfrm>
            <a:off x="5108194" y="2430004"/>
            <a:ext cx="1977252" cy="131817"/>
          </a:xfrm>
          <a:prstGeom prst="rect">
            <a:avLst/>
          </a:prstGeom>
          <a:solidFill>
            <a:srgbClr val="44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5" name="Rectangle 64"/>
          <p:cNvSpPr/>
          <p:nvPr userDrawn="1"/>
        </p:nvSpPr>
        <p:spPr>
          <a:xfrm>
            <a:off x="7374430" y="2417797"/>
            <a:ext cx="1977252" cy="131817"/>
          </a:xfrm>
          <a:prstGeom prst="rect">
            <a:avLst/>
          </a:prstGeom>
          <a:solidFill>
            <a:srgbClr val="6AB6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6" name="Rectangle 65"/>
          <p:cNvSpPr/>
          <p:nvPr userDrawn="1"/>
        </p:nvSpPr>
        <p:spPr>
          <a:xfrm>
            <a:off x="9670630" y="2417797"/>
            <a:ext cx="1977252" cy="131817"/>
          </a:xfrm>
          <a:prstGeom prst="rect">
            <a:avLst/>
          </a:prstGeom>
          <a:solidFill>
            <a:srgbClr val="0050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7" name="Straight Arrow Connector 66"/>
          <p:cNvCxnSpPr/>
          <p:nvPr userDrawn="1"/>
        </p:nvCxnSpPr>
        <p:spPr>
          <a:xfrm>
            <a:off x="2508971" y="3444629"/>
            <a:ext cx="312019" cy="0"/>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userDrawn="1"/>
        </p:nvCxnSpPr>
        <p:spPr>
          <a:xfrm>
            <a:off x="4803421" y="3444629"/>
            <a:ext cx="312019" cy="0"/>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userDrawn="1"/>
        </p:nvCxnSpPr>
        <p:spPr>
          <a:xfrm>
            <a:off x="7083779" y="3444629"/>
            <a:ext cx="312019" cy="0"/>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userDrawn="1"/>
        </p:nvCxnSpPr>
        <p:spPr>
          <a:xfrm>
            <a:off x="9361311" y="3444629"/>
            <a:ext cx="312019" cy="0"/>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9778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in Content Option 7">
    <p:spTree>
      <p:nvGrpSpPr>
        <p:cNvPr id="1" name=""/>
        <p:cNvGrpSpPr/>
        <p:nvPr/>
      </p:nvGrpSpPr>
      <p:grpSpPr>
        <a:xfrm>
          <a:off x="0" y="0"/>
          <a:ext cx="0" cy="0"/>
          <a:chOff x="0" y="0"/>
          <a:chExt cx="0" cy="0"/>
        </a:xfrm>
      </p:grpSpPr>
      <p:sp>
        <p:nvSpPr>
          <p:cNvPr id="29" name="Text Placeholder 69"/>
          <p:cNvSpPr>
            <a:spLocks noGrp="1"/>
          </p:cNvSpPr>
          <p:nvPr>
            <p:ph type="body" sz="quarter" idx="17"/>
          </p:nvPr>
        </p:nvSpPr>
        <p:spPr>
          <a:xfrm>
            <a:off x="397870" y="831946"/>
            <a:ext cx="7401983" cy="368300"/>
          </a:xfrm>
          <a:prstGeom prst="rect">
            <a:avLst/>
          </a:prstGeom>
        </p:spPr>
        <p:txBody>
          <a:bodyPr vert="horz"/>
          <a:lstStyle>
            <a:lvl1pPr marL="0" indent="0">
              <a:buFontTx/>
              <a:buNone/>
              <a:defRPr sz="1800">
                <a:solidFill>
                  <a:srgbClr val="005084"/>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0" name="Text Placeholder 69"/>
          <p:cNvSpPr>
            <a:spLocks noGrp="1"/>
          </p:cNvSpPr>
          <p:nvPr>
            <p:ph type="body" sz="quarter" idx="18"/>
          </p:nvPr>
        </p:nvSpPr>
        <p:spPr>
          <a:xfrm>
            <a:off x="397870" y="1072957"/>
            <a:ext cx="8725605" cy="497224"/>
          </a:xfrm>
          <a:prstGeom prst="rect">
            <a:avLst/>
          </a:prstGeom>
        </p:spPr>
        <p:txBody>
          <a:bodyPr vert="horz"/>
          <a:lstStyle>
            <a:lvl1pPr marL="0" indent="0">
              <a:buFontTx/>
              <a:buNone/>
              <a:defRPr sz="3100" b="1">
                <a:solidFill>
                  <a:srgbClr val="005084"/>
                </a:solidFill>
                <a:latin typeface="Georgia"/>
                <a:cs typeface="Georgia"/>
              </a:defRPr>
            </a:lvl1pPr>
          </a:lstStyle>
          <a:p>
            <a:pPr lvl="0"/>
            <a:r>
              <a:rPr lang="fr-CA" dirty="0"/>
              <a:t>Click to </a:t>
            </a:r>
            <a:r>
              <a:rPr lang="fr-CA" dirty="0" err="1"/>
              <a:t>edit</a:t>
            </a:r>
            <a:r>
              <a:rPr lang="fr-CA" dirty="0"/>
              <a:t> Master </a:t>
            </a:r>
            <a:r>
              <a:rPr lang="fr-CA" dirty="0" err="1"/>
              <a:t>text</a:t>
            </a:r>
            <a:r>
              <a:rPr lang="fr-CA" dirty="0"/>
              <a:t> styles</a:t>
            </a:r>
          </a:p>
        </p:txBody>
      </p:sp>
      <p:sp>
        <p:nvSpPr>
          <p:cNvPr id="31" name="Text Placeholder 69"/>
          <p:cNvSpPr>
            <a:spLocks noGrp="1"/>
          </p:cNvSpPr>
          <p:nvPr>
            <p:ph type="body" sz="quarter" idx="22"/>
          </p:nvPr>
        </p:nvSpPr>
        <p:spPr>
          <a:xfrm>
            <a:off x="397869" y="2057400"/>
            <a:ext cx="9762131" cy="497224"/>
          </a:xfrm>
          <a:prstGeom prst="rect">
            <a:avLst/>
          </a:prstGeom>
        </p:spPr>
        <p:txBody>
          <a:bodyPr vert="horz"/>
          <a:lstStyle>
            <a:lvl1pPr marL="0" indent="0">
              <a:buFontTx/>
              <a:buNone/>
              <a:defRPr sz="1300" b="0">
                <a:solidFill>
                  <a:srgbClr val="6D6E71"/>
                </a:solidFill>
                <a:latin typeface="Arial"/>
                <a:cs typeface="Arial"/>
              </a:defRPr>
            </a:lvl1pPr>
          </a:lstStyle>
          <a:p>
            <a:pPr lvl="0"/>
            <a:r>
              <a:rPr lang="fr-CA" dirty="0"/>
              <a:t>Click to </a:t>
            </a:r>
            <a:r>
              <a:rPr lang="fr-CA" dirty="0" err="1"/>
              <a:t>edit</a:t>
            </a:r>
            <a:r>
              <a:rPr lang="fr-CA" dirty="0"/>
              <a:t> Master </a:t>
            </a:r>
            <a:r>
              <a:rPr lang="fr-CA" dirty="0" err="1"/>
              <a:t>text</a:t>
            </a:r>
            <a:r>
              <a:rPr lang="fr-CA" dirty="0"/>
              <a:t> styles</a:t>
            </a:r>
          </a:p>
        </p:txBody>
      </p:sp>
    </p:spTree>
    <p:extLst>
      <p:ext uri="{BB962C8B-B14F-4D97-AF65-F5344CB8AC3E}">
        <p14:creationId xmlns:p14="http://schemas.microsoft.com/office/powerpoint/2010/main" val="3575737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in Content Option 8">
    <p:spTree>
      <p:nvGrpSpPr>
        <p:cNvPr id="1" name=""/>
        <p:cNvGrpSpPr/>
        <p:nvPr/>
      </p:nvGrpSpPr>
      <p:grpSpPr>
        <a:xfrm>
          <a:off x="0" y="0"/>
          <a:ext cx="0" cy="0"/>
          <a:chOff x="0" y="0"/>
          <a:chExt cx="0" cy="0"/>
        </a:xfrm>
      </p:grpSpPr>
      <p:sp>
        <p:nvSpPr>
          <p:cNvPr id="7" name="Rectangle 6"/>
          <p:cNvSpPr/>
          <p:nvPr userDrawn="1"/>
        </p:nvSpPr>
        <p:spPr>
          <a:xfrm>
            <a:off x="3163110" y="2149573"/>
            <a:ext cx="2870791" cy="168900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 Placeholder 18"/>
          <p:cNvSpPr>
            <a:spLocks noGrp="1"/>
          </p:cNvSpPr>
          <p:nvPr>
            <p:ph type="body" sz="quarter" idx="21"/>
          </p:nvPr>
        </p:nvSpPr>
        <p:spPr>
          <a:xfrm>
            <a:off x="3349757" y="2577097"/>
            <a:ext cx="2238243" cy="754177"/>
          </a:xfrm>
          <a:prstGeom prst="rect">
            <a:avLst/>
          </a:prstGeom>
        </p:spPr>
        <p:txBody>
          <a:bodyPr vert="horz"/>
          <a:lstStyle>
            <a:lvl1pPr marL="0" indent="0">
              <a:lnSpc>
                <a:spcPct val="110000"/>
              </a:lnSpc>
              <a:buFontTx/>
              <a:buNone/>
              <a:defRPr sz="1000">
                <a:solidFill>
                  <a:schemeClr val="bg1">
                    <a:lumMod val="50000"/>
                  </a:schemeClr>
                </a:solidFill>
                <a:latin typeface="Arial"/>
                <a:cs typeface="Arial"/>
              </a:defRPr>
            </a:lvl1pPr>
            <a:lvl2pPr>
              <a:defRPr sz="1000">
                <a:solidFill>
                  <a:schemeClr val="bg1">
                    <a:lumMod val="50000"/>
                  </a:schemeClr>
                </a:solidFill>
                <a:latin typeface="Arial"/>
                <a:cs typeface="Arial"/>
              </a:defRPr>
            </a:lvl2pPr>
            <a:lvl3pPr>
              <a:defRPr sz="1000">
                <a:solidFill>
                  <a:schemeClr val="bg1">
                    <a:lumMod val="50000"/>
                  </a:schemeClr>
                </a:solidFill>
                <a:latin typeface="Arial"/>
                <a:cs typeface="Arial"/>
              </a:defRPr>
            </a:lvl3pPr>
          </a:lstStyle>
          <a:p>
            <a:pPr lvl="0"/>
            <a:r>
              <a:rPr lang="en-US" dirty="0"/>
              <a:t>Click to edit Master text styles</a:t>
            </a:r>
          </a:p>
        </p:txBody>
      </p:sp>
      <p:sp>
        <p:nvSpPr>
          <p:cNvPr id="21" name="Picture Placeholder 2"/>
          <p:cNvSpPr>
            <a:spLocks noGrp="1"/>
          </p:cNvSpPr>
          <p:nvPr>
            <p:ph type="pic" sz="quarter" idx="20"/>
          </p:nvPr>
        </p:nvSpPr>
        <p:spPr>
          <a:xfrm>
            <a:off x="554567" y="3989436"/>
            <a:ext cx="2343151" cy="1689100"/>
          </a:xfrm>
          <a:prstGeom prst="rect">
            <a:avLst/>
          </a:prstGeom>
        </p:spPr>
        <p:txBody>
          <a:bodyPr vert="horz"/>
          <a:lstStyle>
            <a:lvl1pPr marL="0" indent="0">
              <a:buFontTx/>
              <a:buNone/>
              <a:defRPr sz="1400">
                <a:solidFill>
                  <a:srgbClr val="BFBFBF"/>
                </a:solidFill>
              </a:defRPr>
            </a:lvl1pPr>
          </a:lstStyle>
          <a:p>
            <a:endParaRPr lang="en-US" dirty="0"/>
          </a:p>
        </p:txBody>
      </p:sp>
      <p:sp>
        <p:nvSpPr>
          <p:cNvPr id="3" name="Picture Placeholder 2"/>
          <p:cNvSpPr>
            <a:spLocks noGrp="1"/>
          </p:cNvSpPr>
          <p:nvPr>
            <p:ph type="pic" sz="quarter" idx="19"/>
          </p:nvPr>
        </p:nvSpPr>
        <p:spPr>
          <a:xfrm>
            <a:off x="554567" y="2149475"/>
            <a:ext cx="2343151" cy="1689100"/>
          </a:xfrm>
          <a:prstGeom prst="rect">
            <a:avLst/>
          </a:prstGeom>
        </p:spPr>
        <p:txBody>
          <a:bodyPr vert="horz"/>
          <a:lstStyle>
            <a:lvl1pPr marL="0" indent="0">
              <a:buFontTx/>
              <a:buNone/>
              <a:defRPr sz="1400">
                <a:solidFill>
                  <a:srgbClr val="BFBFBF"/>
                </a:solidFill>
              </a:defRPr>
            </a:lvl1pPr>
          </a:lstStyle>
          <a:p>
            <a:endParaRPr lang="en-US" dirty="0"/>
          </a:p>
        </p:txBody>
      </p:sp>
      <p:sp>
        <p:nvSpPr>
          <p:cNvPr id="30" name="Text Placeholder 69"/>
          <p:cNvSpPr>
            <a:spLocks noGrp="1"/>
          </p:cNvSpPr>
          <p:nvPr>
            <p:ph type="body" sz="quarter" idx="18"/>
          </p:nvPr>
        </p:nvSpPr>
        <p:spPr>
          <a:xfrm>
            <a:off x="397870" y="851730"/>
            <a:ext cx="8725605" cy="497224"/>
          </a:xfrm>
          <a:prstGeom prst="rect">
            <a:avLst/>
          </a:prstGeom>
        </p:spPr>
        <p:txBody>
          <a:bodyPr vert="horz"/>
          <a:lstStyle>
            <a:lvl1pPr marL="0" indent="0">
              <a:buFontTx/>
              <a:buNone/>
              <a:defRPr sz="3100" b="1">
                <a:solidFill>
                  <a:srgbClr val="005084"/>
                </a:solidFill>
                <a:latin typeface="Georgia"/>
                <a:cs typeface="Georgia"/>
              </a:defRPr>
            </a:lvl1pPr>
          </a:lstStyle>
          <a:p>
            <a:pPr lvl="0"/>
            <a:r>
              <a:rPr lang="fr-CA" dirty="0"/>
              <a:t>Click to </a:t>
            </a:r>
            <a:r>
              <a:rPr lang="fr-CA" dirty="0" err="1"/>
              <a:t>edit</a:t>
            </a:r>
            <a:r>
              <a:rPr lang="fr-CA" dirty="0"/>
              <a:t> Master </a:t>
            </a:r>
            <a:r>
              <a:rPr lang="fr-CA" dirty="0" err="1"/>
              <a:t>text</a:t>
            </a:r>
            <a:r>
              <a:rPr lang="fr-CA" dirty="0"/>
              <a:t> styles</a:t>
            </a:r>
          </a:p>
        </p:txBody>
      </p:sp>
      <p:sp>
        <p:nvSpPr>
          <p:cNvPr id="24" name="Rectangle 23"/>
          <p:cNvSpPr/>
          <p:nvPr userDrawn="1"/>
        </p:nvSpPr>
        <p:spPr>
          <a:xfrm>
            <a:off x="3163110" y="3993191"/>
            <a:ext cx="2870791" cy="16853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 Placeholder 18"/>
          <p:cNvSpPr>
            <a:spLocks noGrp="1"/>
          </p:cNvSpPr>
          <p:nvPr>
            <p:ph type="body" sz="quarter" idx="22"/>
          </p:nvPr>
        </p:nvSpPr>
        <p:spPr>
          <a:xfrm>
            <a:off x="3349757" y="4420715"/>
            <a:ext cx="2238243" cy="754177"/>
          </a:xfrm>
          <a:prstGeom prst="rect">
            <a:avLst/>
          </a:prstGeom>
        </p:spPr>
        <p:txBody>
          <a:bodyPr vert="horz"/>
          <a:lstStyle>
            <a:lvl1pPr marL="0" indent="0">
              <a:lnSpc>
                <a:spcPct val="110000"/>
              </a:lnSpc>
              <a:buFontTx/>
              <a:buNone/>
              <a:defRPr sz="1000">
                <a:solidFill>
                  <a:schemeClr val="bg1">
                    <a:lumMod val="50000"/>
                  </a:schemeClr>
                </a:solidFill>
                <a:latin typeface="Arial"/>
                <a:cs typeface="Arial"/>
              </a:defRPr>
            </a:lvl1pPr>
            <a:lvl2pPr>
              <a:defRPr sz="1000">
                <a:solidFill>
                  <a:schemeClr val="bg1">
                    <a:lumMod val="50000"/>
                  </a:schemeClr>
                </a:solidFill>
                <a:latin typeface="Arial"/>
                <a:cs typeface="Arial"/>
              </a:defRPr>
            </a:lvl2pPr>
            <a:lvl3pPr>
              <a:defRPr sz="1000">
                <a:solidFill>
                  <a:schemeClr val="bg1">
                    <a:lumMod val="50000"/>
                  </a:schemeClr>
                </a:solidFill>
                <a:latin typeface="Arial"/>
                <a:cs typeface="Arial"/>
              </a:defRPr>
            </a:lvl3pPr>
          </a:lstStyle>
          <a:p>
            <a:pPr lvl="0"/>
            <a:r>
              <a:rPr lang="en-US" dirty="0"/>
              <a:t>Click to edit Master text styles</a:t>
            </a:r>
          </a:p>
        </p:txBody>
      </p:sp>
      <p:sp>
        <p:nvSpPr>
          <p:cNvPr id="26" name="Rectangle 25"/>
          <p:cNvSpPr/>
          <p:nvPr userDrawn="1"/>
        </p:nvSpPr>
        <p:spPr>
          <a:xfrm>
            <a:off x="8839201" y="2149573"/>
            <a:ext cx="2870791" cy="168900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 Placeholder 18"/>
          <p:cNvSpPr>
            <a:spLocks noGrp="1"/>
          </p:cNvSpPr>
          <p:nvPr>
            <p:ph type="body" sz="quarter" idx="23"/>
          </p:nvPr>
        </p:nvSpPr>
        <p:spPr>
          <a:xfrm>
            <a:off x="9025848" y="2577097"/>
            <a:ext cx="2238243" cy="754177"/>
          </a:xfrm>
          <a:prstGeom prst="rect">
            <a:avLst/>
          </a:prstGeom>
        </p:spPr>
        <p:txBody>
          <a:bodyPr vert="horz"/>
          <a:lstStyle>
            <a:lvl1pPr marL="0" indent="0">
              <a:lnSpc>
                <a:spcPct val="110000"/>
              </a:lnSpc>
              <a:buFontTx/>
              <a:buNone/>
              <a:defRPr sz="1000">
                <a:solidFill>
                  <a:schemeClr val="bg1">
                    <a:lumMod val="50000"/>
                  </a:schemeClr>
                </a:solidFill>
                <a:latin typeface="Arial"/>
                <a:cs typeface="Arial"/>
              </a:defRPr>
            </a:lvl1pPr>
            <a:lvl2pPr>
              <a:defRPr sz="1000">
                <a:solidFill>
                  <a:schemeClr val="bg1">
                    <a:lumMod val="50000"/>
                  </a:schemeClr>
                </a:solidFill>
                <a:latin typeface="Arial"/>
                <a:cs typeface="Arial"/>
              </a:defRPr>
            </a:lvl2pPr>
            <a:lvl3pPr>
              <a:defRPr sz="1000">
                <a:solidFill>
                  <a:schemeClr val="bg1">
                    <a:lumMod val="50000"/>
                  </a:schemeClr>
                </a:solidFill>
                <a:latin typeface="Arial"/>
                <a:cs typeface="Arial"/>
              </a:defRPr>
            </a:lvl3pPr>
          </a:lstStyle>
          <a:p>
            <a:pPr lvl="0"/>
            <a:r>
              <a:rPr lang="en-US" dirty="0"/>
              <a:t>Click to edit Master text styles</a:t>
            </a:r>
          </a:p>
        </p:txBody>
      </p:sp>
      <p:sp>
        <p:nvSpPr>
          <p:cNvPr id="28" name="Picture Placeholder 2"/>
          <p:cNvSpPr>
            <a:spLocks noGrp="1"/>
          </p:cNvSpPr>
          <p:nvPr>
            <p:ph type="pic" sz="quarter" idx="24"/>
          </p:nvPr>
        </p:nvSpPr>
        <p:spPr>
          <a:xfrm>
            <a:off x="6230658" y="3989436"/>
            <a:ext cx="2343151" cy="1689100"/>
          </a:xfrm>
          <a:prstGeom prst="rect">
            <a:avLst/>
          </a:prstGeom>
        </p:spPr>
        <p:txBody>
          <a:bodyPr vert="horz"/>
          <a:lstStyle>
            <a:lvl1pPr marL="0" indent="0">
              <a:buFontTx/>
              <a:buNone/>
              <a:defRPr sz="1400">
                <a:solidFill>
                  <a:srgbClr val="BFBFBF"/>
                </a:solidFill>
              </a:defRPr>
            </a:lvl1pPr>
          </a:lstStyle>
          <a:p>
            <a:endParaRPr lang="en-US" dirty="0"/>
          </a:p>
        </p:txBody>
      </p:sp>
      <p:sp>
        <p:nvSpPr>
          <p:cNvPr id="32" name="Picture Placeholder 2"/>
          <p:cNvSpPr>
            <a:spLocks noGrp="1"/>
          </p:cNvSpPr>
          <p:nvPr>
            <p:ph type="pic" sz="quarter" idx="25"/>
          </p:nvPr>
        </p:nvSpPr>
        <p:spPr>
          <a:xfrm>
            <a:off x="6230658" y="2149475"/>
            <a:ext cx="2343151" cy="1689100"/>
          </a:xfrm>
          <a:prstGeom prst="rect">
            <a:avLst/>
          </a:prstGeom>
        </p:spPr>
        <p:txBody>
          <a:bodyPr vert="horz"/>
          <a:lstStyle>
            <a:lvl1pPr marL="0" indent="0">
              <a:buFontTx/>
              <a:buNone/>
              <a:defRPr sz="1400">
                <a:solidFill>
                  <a:srgbClr val="BFBFBF"/>
                </a:solidFill>
              </a:defRPr>
            </a:lvl1pPr>
          </a:lstStyle>
          <a:p>
            <a:endParaRPr lang="en-US" dirty="0"/>
          </a:p>
        </p:txBody>
      </p:sp>
      <p:sp>
        <p:nvSpPr>
          <p:cNvPr id="35" name="Rectangle 34"/>
          <p:cNvSpPr/>
          <p:nvPr userDrawn="1"/>
        </p:nvSpPr>
        <p:spPr>
          <a:xfrm>
            <a:off x="8839201" y="3993191"/>
            <a:ext cx="2870791" cy="16853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Text Placeholder 18"/>
          <p:cNvSpPr>
            <a:spLocks noGrp="1"/>
          </p:cNvSpPr>
          <p:nvPr>
            <p:ph type="body" sz="quarter" idx="26"/>
          </p:nvPr>
        </p:nvSpPr>
        <p:spPr>
          <a:xfrm>
            <a:off x="9025848" y="4420715"/>
            <a:ext cx="2238243" cy="754177"/>
          </a:xfrm>
          <a:prstGeom prst="rect">
            <a:avLst/>
          </a:prstGeom>
        </p:spPr>
        <p:txBody>
          <a:bodyPr vert="horz"/>
          <a:lstStyle>
            <a:lvl1pPr marL="0" indent="0">
              <a:lnSpc>
                <a:spcPct val="110000"/>
              </a:lnSpc>
              <a:buFontTx/>
              <a:buNone/>
              <a:defRPr sz="1000">
                <a:solidFill>
                  <a:schemeClr val="bg1">
                    <a:lumMod val="50000"/>
                  </a:schemeClr>
                </a:solidFill>
                <a:latin typeface="Arial"/>
                <a:cs typeface="Arial"/>
              </a:defRPr>
            </a:lvl1pPr>
            <a:lvl2pPr>
              <a:defRPr sz="1000">
                <a:solidFill>
                  <a:schemeClr val="bg1">
                    <a:lumMod val="50000"/>
                  </a:schemeClr>
                </a:solidFill>
                <a:latin typeface="Arial"/>
                <a:cs typeface="Arial"/>
              </a:defRPr>
            </a:lvl2pPr>
            <a:lvl3pPr>
              <a:defRPr sz="1000">
                <a:solidFill>
                  <a:schemeClr val="bg1">
                    <a:lumMod val="50000"/>
                  </a:schemeClr>
                </a:solidFill>
                <a:latin typeface="Arial"/>
                <a:cs typeface="Arial"/>
              </a:defRPr>
            </a:lvl3pPr>
          </a:lstStyle>
          <a:p>
            <a:pPr lvl="0"/>
            <a:r>
              <a:rPr lang="en-US" dirty="0"/>
              <a:t>Click to edit Master text styles</a:t>
            </a:r>
          </a:p>
        </p:txBody>
      </p:sp>
    </p:spTree>
    <p:extLst>
      <p:ext uri="{BB962C8B-B14F-4D97-AF65-F5344CB8AC3E}">
        <p14:creationId xmlns:p14="http://schemas.microsoft.com/office/powerpoint/2010/main" val="663280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Page Option 1">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22819" y="381002"/>
            <a:ext cx="5281083" cy="6067425"/>
          </a:xfrm>
          <a:prstGeom prst="rect">
            <a:avLst/>
          </a:prstGeom>
        </p:spPr>
        <p:txBody>
          <a:bodyPr vert="horz"/>
          <a:lstStyle>
            <a:lvl1pPr marL="0" indent="0">
              <a:buFontTx/>
              <a:buNone/>
              <a:defRPr sz="1400">
                <a:solidFill>
                  <a:schemeClr val="bg1">
                    <a:lumMod val="50000"/>
                  </a:schemeClr>
                </a:solidFill>
                <a:latin typeface="Arial"/>
                <a:cs typeface="Arial"/>
              </a:defRPr>
            </a:lvl1pPr>
          </a:lstStyle>
          <a:p>
            <a:endParaRPr lang="en-US" dirty="0"/>
          </a:p>
        </p:txBody>
      </p:sp>
      <p:pic>
        <p:nvPicPr>
          <p:cNvPr id="9" name="Picture 8" descr="LG_logo_Reverse_Mediu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44610" y="1659494"/>
            <a:ext cx="2860601" cy="624566"/>
          </a:xfrm>
          <a:prstGeom prst="rect">
            <a:avLst/>
          </a:prstGeom>
        </p:spPr>
      </p:pic>
      <p:sp>
        <p:nvSpPr>
          <p:cNvPr id="8" name="TextBox 7"/>
          <p:cNvSpPr txBox="1"/>
          <p:nvPr userDrawn="1"/>
        </p:nvSpPr>
        <p:spPr>
          <a:xfrm>
            <a:off x="11862019" y="2533487"/>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Text Placeholder 12"/>
          <p:cNvSpPr>
            <a:spLocks noGrp="1"/>
          </p:cNvSpPr>
          <p:nvPr>
            <p:ph type="body" sz="quarter" idx="11"/>
          </p:nvPr>
        </p:nvSpPr>
        <p:spPr>
          <a:xfrm>
            <a:off x="6531325" y="2390775"/>
            <a:ext cx="4123267" cy="396712"/>
          </a:xfrm>
          <a:prstGeom prst="rect">
            <a:avLst/>
          </a:prstGeom>
        </p:spPr>
        <p:txBody>
          <a:bodyPr vert="horz"/>
          <a:lstStyle>
            <a:lvl1pPr marL="0" indent="0">
              <a:buNone/>
              <a:defRPr sz="1700">
                <a:solidFill>
                  <a:schemeClr val="bg1"/>
                </a:solidFill>
                <a:latin typeface="Arial"/>
                <a:cs typeface="Arial"/>
              </a:defRPr>
            </a:lvl1pPr>
            <a:lvl2pPr marL="457177" indent="0">
              <a:buNone/>
              <a:defRPr sz="2800">
                <a:solidFill>
                  <a:schemeClr val="bg1"/>
                </a:solidFill>
                <a:latin typeface="Arial"/>
                <a:cs typeface="Arial"/>
              </a:defRPr>
            </a:lvl2pPr>
            <a:lvl3pPr>
              <a:defRPr sz="2800">
                <a:solidFill>
                  <a:schemeClr val="bg1"/>
                </a:solidFill>
                <a:latin typeface="Arial"/>
                <a:cs typeface="Arial"/>
              </a:defRPr>
            </a:lvl3pPr>
            <a:lvl4pPr>
              <a:defRPr sz="2800">
                <a:solidFill>
                  <a:schemeClr val="bg1"/>
                </a:solidFill>
                <a:latin typeface="Arial"/>
                <a:cs typeface="Arial"/>
              </a:defRPr>
            </a:lvl4pPr>
            <a:lvl5pPr>
              <a:defRPr sz="2800">
                <a:solidFill>
                  <a:schemeClr val="bg1"/>
                </a:solidFill>
                <a:latin typeface="Arial"/>
                <a:cs typeface="Arial"/>
              </a:defRPr>
            </a:lvl5pPr>
          </a:lstStyle>
          <a:p>
            <a:pPr lvl="0"/>
            <a:r>
              <a:rPr lang="en-US" dirty="0"/>
              <a:t>Click to edit Master text styles</a:t>
            </a:r>
          </a:p>
        </p:txBody>
      </p:sp>
      <p:sp>
        <p:nvSpPr>
          <p:cNvPr id="15" name="Text Placeholder 14"/>
          <p:cNvSpPr>
            <a:spLocks noGrp="1"/>
          </p:cNvSpPr>
          <p:nvPr>
            <p:ph type="body" sz="quarter" idx="12"/>
          </p:nvPr>
        </p:nvSpPr>
        <p:spPr>
          <a:xfrm>
            <a:off x="6513194" y="2662557"/>
            <a:ext cx="4211249" cy="1439862"/>
          </a:xfrm>
          <a:prstGeom prst="rect">
            <a:avLst/>
          </a:prstGeom>
        </p:spPr>
        <p:txBody>
          <a:bodyPr vert="horz"/>
          <a:lstStyle>
            <a:lvl1pPr marL="0" indent="0">
              <a:buNone/>
              <a:defRPr sz="2800" b="1">
                <a:solidFill>
                  <a:srgbClr val="FFFFFF"/>
                </a:solidFill>
                <a:latin typeface="Arial"/>
                <a:cs typeface="Arial"/>
              </a:defRPr>
            </a:lvl1pPr>
            <a:lvl2pPr>
              <a:defRPr sz="2800">
                <a:solidFill>
                  <a:srgbClr val="FFFFFF"/>
                </a:solidFill>
                <a:latin typeface="Arial"/>
                <a:cs typeface="Arial"/>
              </a:defRPr>
            </a:lvl2pPr>
            <a:lvl3pPr>
              <a:defRPr sz="2800">
                <a:solidFill>
                  <a:srgbClr val="FFFFFF"/>
                </a:solidFill>
                <a:latin typeface="Arial"/>
                <a:cs typeface="Arial"/>
              </a:defRPr>
            </a:lvl3pPr>
            <a:lvl4pPr>
              <a:defRPr sz="2800">
                <a:solidFill>
                  <a:srgbClr val="FFFFFF"/>
                </a:solidFill>
                <a:latin typeface="Arial"/>
                <a:cs typeface="Arial"/>
              </a:defRPr>
            </a:lvl4pPr>
            <a:lvl5pPr>
              <a:defRPr sz="2800">
                <a:solidFill>
                  <a:srgbClr val="FFFFFF"/>
                </a:solidFill>
                <a:latin typeface="Arial"/>
                <a:cs typeface="Arial"/>
              </a:defRPr>
            </a:lvl5pPr>
          </a:lstStyle>
          <a:p>
            <a:pPr lvl="0"/>
            <a:r>
              <a:rPr lang="en-US" dirty="0"/>
              <a:t>Click to edit Master text styles</a:t>
            </a:r>
          </a:p>
        </p:txBody>
      </p:sp>
    </p:spTree>
    <p:extLst>
      <p:ext uri="{BB962C8B-B14F-4D97-AF65-F5344CB8AC3E}">
        <p14:creationId xmlns:p14="http://schemas.microsoft.com/office/powerpoint/2010/main" val="1894980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F9CF4E-9E8F-F04E-8720-B0FA9BE42499}"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5A8DC-E230-024C-9AFD-506ED66D0D8C}" type="slidenum">
              <a:rPr lang="en-US" smtClean="0"/>
              <a:t>‹#›</a:t>
            </a:fld>
            <a:endParaRPr lang="en-US"/>
          </a:p>
        </p:txBody>
      </p:sp>
    </p:spTree>
    <p:extLst>
      <p:ext uri="{BB962C8B-B14F-4D97-AF65-F5344CB8AC3E}">
        <p14:creationId xmlns:p14="http://schemas.microsoft.com/office/powerpoint/2010/main" val="13482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F9CF4E-9E8F-F04E-8720-B0FA9BE42499}" type="datetimeFigureOut">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5A8DC-E230-024C-9AFD-506ED66D0D8C}" type="slidenum">
              <a:rPr lang="en-US" smtClean="0"/>
              <a:t>‹#›</a:t>
            </a:fld>
            <a:endParaRPr lang="en-US"/>
          </a:p>
        </p:txBody>
      </p:sp>
    </p:spTree>
    <p:extLst>
      <p:ext uri="{BB962C8B-B14F-4D97-AF65-F5344CB8AC3E}">
        <p14:creationId xmlns:p14="http://schemas.microsoft.com/office/powerpoint/2010/main" val="1261594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F9CF4E-9E8F-F04E-8720-B0FA9BE42499}" type="datetimeFigureOut">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5A8DC-E230-024C-9AFD-506ED66D0D8C}" type="slidenum">
              <a:rPr lang="en-US" smtClean="0"/>
              <a:t>‹#›</a:t>
            </a:fld>
            <a:endParaRPr lang="en-US"/>
          </a:p>
        </p:txBody>
      </p:sp>
    </p:spTree>
    <p:extLst>
      <p:ext uri="{BB962C8B-B14F-4D97-AF65-F5344CB8AC3E}">
        <p14:creationId xmlns:p14="http://schemas.microsoft.com/office/powerpoint/2010/main" val="151224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F9CF4E-9E8F-F04E-8720-B0FA9BE42499}" type="datetimeFigureOut">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5A8DC-E230-024C-9AFD-506ED66D0D8C}" type="slidenum">
              <a:rPr lang="en-US" smtClean="0"/>
              <a:t>‹#›</a:t>
            </a:fld>
            <a:endParaRPr lang="en-US"/>
          </a:p>
        </p:txBody>
      </p:sp>
    </p:spTree>
    <p:extLst>
      <p:ext uri="{BB962C8B-B14F-4D97-AF65-F5344CB8AC3E}">
        <p14:creationId xmlns:p14="http://schemas.microsoft.com/office/powerpoint/2010/main" val="81717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F9CF4E-9E8F-F04E-8720-B0FA9BE42499}"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5A8DC-E230-024C-9AFD-506ED66D0D8C}" type="slidenum">
              <a:rPr lang="en-US" smtClean="0"/>
              <a:t>‹#›</a:t>
            </a:fld>
            <a:endParaRPr lang="en-US"/>
          </a:p>
        </p:txBody>
      </p:sp>
    </p:spTree>
    <p:extLst>
      <p:ext uri="{BB962C8B-B14F-4D97-AF65-F5344CB8AC3E}">
        <p14:creationId xmlns:p14="http://schemas.microsoft.com/office/powerpoint/2010/main" val="106307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F9CF4E-9E8F-F04E-8720-B0FA9BE42499}"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5A8DC-E230-024C-9AFD-506ED66D0D8C}" type="slidenum">
              <a:rPr lang="en-US" smtClean="0"/>
              <a:t>‹#›</a:t>
            </a:fld>
            <a:endParaRPr lang="en-US"/>
          </a:p>
        </p:txBody>
      </p:sp>
    </p:spTree>
    <p:extLst>
      <p:ext uri="{BB962C8B-B14F-4D97-AF65-F5344CB8AC3E}">
        <p14:creationId xmlns:p14="http://schemas.microsoft.com/office/powerpoint/2010/main" val="35850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4.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9CF4E-9E8F-F04E-8720-B0FA9BE42499}" type="datetimeFigureOut">
              <a:rPr lang="en-US" smtClean="0"/>
              <a:t>11/5/2019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35A8DC-E230-024C-9AFD-506ED66D0D8C}" type="slidenum">
              <a:rPr lang="en-US" smtClean="0"/>
              <a:t>‹#›</a:t>
            </a:fld>
            <a:endParaRPr lang="en-US"/>
          </a:p>
        </p:txBody>
      </p:sp>
    </p:spTree>
    <p:extLst>
      <p:ext uri="{BB962C8B-B14F-4D97-AF65-F5344CB8AC3E}">
        <p14:creationId xmlns:p14="http://schemas.microsoft.com/office/powerpoint/2010/main" val="868165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 id="2147483665" r:id="rId14"/>
    <p:sldLayoutId id="2147483666" r:id="rId15"/>
    <p:sldLayoutId id="2147483671" r:id="rId16"/>
    <p:sldLayoutId id="214748368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LG Logo Orange-01.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31719" y="398789"/>
            <a:ext cx="506695" cy="378252"/>
          </a:xfrm>
          <a:prstGeom prst="rect">
            <a:avLst/>
          </a:prstGeom>
        </p:spPr>
      </p:pic>
      <p:sp>
        <p:nvSpPr>
          <p:cNvPr id="2" name="Slide Number Placeholder 1"/>
          <p:cNvSpPr>
            <a:spLocks noGrp="1"/>
          </p:cNvSpPr>
          <p:nvPr>
            <p:ph type="sldNum" sz="quarter" idx="4"/>
          </p:nvPr>
        </p:nvSpPr>
        <p:spPr>
          <a:xfrm>
            <a:off x="9305080" y="63795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7E768-FCAC-F24B-91F9-9E592BF7633F}" type="slidenum">
              <a:rPr lang="en-US" smtClean="0"/>
              <a:t>‹#›</a:t>
            </a:fld>
            <a:endParaRPr lang="en-US"/>
          </a:p>
        </p:txBody>
      </p:sp>
    </p:spTree>
    <p:extLst>
      <p:ext uri="{BB962C8B-B14F-4D97-AF65-F5344CB8AC3E}">
        <p14:creationId xmlns:p14="http://schemas.microsoft.com/office/powerpoint/2010/main" val="9039932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2" r:id="rId9"/>
    <p:sldLayoutId id="2147483683" r:id="rId10"/>
    <p:sldLayoutId id="2147483684"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LG Logo Orange-01.jp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31719" y="398789"/>
            <a:ext cx="506695" cy="378252"/>
          </a:xfrm>
          <a:prstGeom prst="rect">
            <a:avLst/>
          </a:prstGeom>
        </p:spPr>
      </p:pic>
    </p:spTree>
    <p:extLst>
      <p:ext uri="{BB962C8B-B14F-4D97-AF65-F5344CB8AC3E}">
        <p14:creationId xmlns:p14="http://schemas.microsoft.com/office/powerpoint/2010/main" val="195459989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40.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hyperlink" Target="https://www.aeaweb.org/articles?id=10.1257/app.20170201"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emf"/><Relationship Id="rId18" Type="http://schemas.openxmlformats.org/officeDocument/2006/relationships/image" Target="../media/image7.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jpeg"/><Relationship Id="rId2" Type="http://schemas.openxmlformats.org/officeDocument/2006/relationships/image" Target="../media/image43.jpeg"/><Relationship Id="rId16" Type="http://schemas.openxmlformats.org/officeDocument/2006/relationships/image" Target="../media/image57.png"/><Relationship Id="rId1" Type="http://schemas.openxmlformats.org/officeDocument/2006/relationships/slideLayout" Target="../slideLayouts/slideLayout15.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1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em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emf"/><Relationship Id="rId3" Type="http://schemas.openxmlformats.org/officeDocument/2006/relationships/image" Target="../media/image27.jp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4.emf"/><Relationship Id="rId5" Type="http://schemas.openxmlformats.org/officeDocument/2006/relationships/image" Target="../media/image28.png"/><Relationship Id="rId15" Type="http://schemas.openxmlformats.org/officeDocument/2006/relationships/image" Target="../media/image10.png"/><Relationship Id="rId10" Type="http://schemas.openxmlformats.org/officeDocument/2006/relationships/image" Target="../media/image33.tiff"/><Relationship Id="rId4" Type="http://schemas.openxmlformats.org/officeDocument/2006/relationships/image" Target="../media/image7.png"/><Relationship Id="rId9" Type="http://schemas.openxmlformats.org/officeDocument/2006/relationships/image" Target="../media/image32.png"/><Relationship Id="rId1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298905"/>
            <a:ext cx="9185221" cy="1001813"/>
          </a:xfrm>
          <a:prstGeom prst="rect">
            <a:avLst/>
          </a:prstGeom>
          <a:noFill/>
        </p:spPr>
        <p:txBody>
          <a:bodyPr wrap="square" rtlCol="0">
            <a:spAutoFit/>
          </a:bodyPr>
          <a:lstStyle/>
          <a:p>
            <a:pPr>
              <a:spcAft>
                <a:spcPts val="600"/>
              </a:spcAft>
              <a:defRPr sz="1800">
                <a:solidFill>
                  <a:srgbClr val="000000"/>
                </a:solidFill>
              </a:defRPr>
            </a:pPr>
            <a:r>
              <a:rPr lang="en-US" sz="2400" b="1" dirty="0">
                <a:solidFill>
                  <a:schemeClr val="bg1"/>
                </a:solidFill>
                <a:latin typeface="Arial"/>
                <a:cs typeface="Arial"/>
              </a:rPr>
              <a:t>Living Goods Uganda – On Boarding Presentation</a:t>
            </a:r>
            <a:endParaRPr lang="en-US" dirty="0">
              <a:solidFill>
                <a:schemeClr val="bg1"/>
              </a:solidFill>
              <a:latin typeface="Arial"/>
              <a:cs typeface="Arial"/>
            </a:endParaRPr>
          </a:p>
          <a:p>
            <a:pPr>
              <a:defRPr sz="1800">
                <a:solidFill>
                  <a:srgbClr val="000000"/>
                </a:solidFill>
              </a:defRPr>
            </a:pPr>
            <a:r>
              <a:rPr lang="en-US" i="1" dirty="0">
                <a:solidFill>
                  <a:schemeClr val="bg1"/>
                </a:solidFill>
                <a:latin typeface="Arial"/>
                <a:cs typeface="Arial"/>
              </a:rPr>
              <a:t>Last updated: June 2018</a:t>
            </a:r>
          </a:p>
          <a:p>
            <a:pPr lvl="0">
              <a:lnSpc>
                <a:spcPct val="110000"/>
              </a:lnSpc>
              <a:defRPr sz="1800">
                <a:solidFill>
                  <a:srgbClr val="000000"/>
                </a:solidFill>
              </a:defRPr>
            </a:pPr>
            <a:r>
              <a:rPr lang="en-US" sz="1100" dirty="0">
                <a:solidFill>
                  <a:schemeClr val="bg1"/>
                </a:solidFill>
                <a:latin typeface="Arial"/>
                <a:cs typeface="Arial"/>
              </a:rPr>
              <a:t> </a:t>
            </a:r>
            <a:endParaRPr lang="en-US" sz="1400"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991" y="209326"/>
            <a:ext cx="1506096" cy="1613336"/>
          </a:xfrm>
          <a:prstGeom prst="rect">
            <a:avLst/>
          </a:prstGeom>
        </p:spPr>
      </p:pic>
      <p:pic>
        <p:nvPicPr>
          <p:cNvPr id="7" name="Picture 6"/>
          <p:cNvPicPr>
            <a:picLocks noChangeAspect="1"/>
          </p:cNvPicPr>
          <p:nvPr/>
        </p:nvPicPr>
        <p:blipFill>
          <a:blip r:embed="rId3"/>
          <a:stretch>
            <a:fillRect/>
          </a:stretch>
        </p:blipFill>
        <p:spPr>
          <a:xfrm>
            <a:off x="-2" y="0"/>
            <a:ext cx="12192001" cy="8551623"/>
          </a:xfrm>
          <a:prstGeom prst="rect">
            <a:avLst/>
          </a:prstGeom>
        </p:spPr>
      </p:pic>
      <p:sp>
        <p:nvSpPr>
          <p:cNvPr id="8" name="Rectangle 7"/>
          <p:cNvSpPr/>
          <p:nvPr/>
        </p:nvSpPr>
        <p:spPr>
          <a:xfrm>
            <a:off x="79496" y="1286754"/>
            <a:ext cx="6096002" cy="5978114"/>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G_logo_Reverse_Mediu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0" y="1329345"/>
            <a:ext cx="2994803" cy="1086109"/>
          </a:xfrm>
          <a:prstGeom prst="rect">
            <a:avLst/>
          </a:prstGeom>
        </p:spPr>
      </p:pic>
      <p:sp>
        <p:nvSpPr>
          <p:cNvPr id="11" name="TextBox 10"/>
          <p:cNvSpPr txBox="1"/>
          <p:nvPr/>
        </p:nvSpPr>
        <p:spPr>
          <a:xfrm>
            <a:off x="158994" y="3423164"/>
            <a:ext cx="5937004" cy="3185487"/>
          </a:xfrm>
          <a:prstGeom prst="rect">
            <a:avLst/>
          </a:prstGeom>
          <a:noFill/>
        </p:spPr>
        <p:txBody>
          <a:bodyPr wrap="square" rtlCol="0">
            <a:spAutoFit/>
          </a:bodyPr>
          <a:lstStyle/>
          <a:p>
            <a:pPr algn="ctr">
              <a:spcAft>
                <a:spcPts val="600"/>
              </a:spcAft>
              <a:defRPr sz="1800">
                <a:solidFill>
                  <a:srgbClr val="000000"/>
                </a:solidFill>
              </a:defRPr>
            </a:pPr>
            <a:r>
              <a:rPr lang="en-US" b="1" i="1" dirty="0">
                <a:solidFill>
                  <a:schemeClr val="bg1"/>
                </a:solidFill>
                <a:latin typeface="Georgia" panose="02040502050405020303" pitchFamily="18" charset="0"/>
                <a:cs typeface="Arial"/>
              </a:rPr>
              <a:t>Building support for community health initiatives to achieve UHC in Uganda</a:t>
            </a:r>
            <a:r>
              <a:rPr lang="en-US" b="1" dirty="0">
                <a:solidFill>
                  <a:schemeClr val="bg1"/>
                </a:solidFill>
                <a:latin typeface="Georgia" panose="02040502050405020303" pitchFamily="18" charset="0"/>
                <a:cs typeface="Arial"/>
              </a:rPr>
              <a:t>: </a:t>
            </a:r>
          </a:p>
          <a:p>
            <a:pPr algn="ctr">
              <a:spcAft>
                <a:spcPts val="600"/>
              </a:spcAft>
              <a:defRPr sz="1800">
                <a:solidFill>
                  <a:srgbClr val="000000"/>
                </a:solidFill>
              </a:defRPr>
            </a:pPr>
            <a:r>
              <a:rPr lang="en-US" b="1" dirty="0">
                <a:solidFill>
                  <a:schemeClr val="bg1"/>
                </a:solidFill>
                <a:latin typeface="Georgia" panose="02040502050405020303" pitchFamily="18" charset="0"/>
                <a:cs typeface="Arial"/>
              </a:rPr>
              <a:t>The Living Goods Uganda Experience</a:t>
            </a:r>
          </a:p>
          <a:p>
            <a:pPr>
              <a:spcAft>
                <a:spcPts val="600"/>
              </a:spcAft>
              <a:defRPr sz="1800">
                <a:solidFill>
                  <a:srgbClr val="000000"/>
                </a:solidFill>
              </a:defRPr>
            </a:pPr>
            <a:endParaRPr lang="en-US" b="1" dirty="0">
              <a:solidFill>
                <a:schemeClr val="bg1"/>
              </a:solidFill>
              <a:latin typeface="Georgia" panose="02040502050405020303" pitchFamily="18" charset="0"/>
              <a:cs typeface="Arial"/>
            </a:endParaRPr>
          </a:p>
          <a:p>
            <a:pPr algn="ctr">
              <a:spcAft>
                <a:spcPts val="600"/>
              </a:spcAft>
              <a:defRPr sz="1800">
                <a:solidFill>
                  <a:srgbClr val="000000"/>
                </a:solidFill>
              </a:defRPr>
            </a:pPr>
            <a:r>
              <a:rPr lang="en-US" sz="1400" b="1" dirty="0">
                <a:solidFill>
                  <a:schemeClr val="bg1"/>
                </a:solidFill>
                <a:latin typeface="Georgia" panose="02040502050405020303" pitchFamily="18" charset="0"/>
                <a:cs typeface="Arial"/>
              </a:rPr>
              <a:t>November 2019</a:t>
            </a:r>
          </a:p>
          <a:p>
            <a:pPr algn="ctr">
              <a:spcAft>
                <a:spcPts val="600"/>
              </a:spcAft>
              <a:defRPr sz="1800">
                <a:solidFill>
                  <a:srgbClr val="000000"/>
                </a:solidFill>
              </a:defRPr>
            </a:pPr>
            <a:r>
              <a:rPr lang="en-US" sz="1200" b="1" i="1" dirty="0">
                <a:solidFill>
                  <a:schemeClr val="bg1"/>
                </a:solidFill>
                <a:latin typeface="Georgia" panose="02040502050405020303" pitchFamily="18" charset="0"/>
                <a:cs typeface="Arial"/>
              </a:rPr>
              <a:t>Presentation to the Health Promotion Conference</a:t>
            </a:r>
            <a:endParaRPr lang="en-US" sz="1200" i="1" dirty="0">
              <a:latin typeface="Georgia" panose="02040502050405020303" pitchFamily="18" charset="0"/>
            </a:endParaRPr>
          </a:p>
          <a:p>
            <a:r>
              <a:rPr lang="en-US" sz="1400" dirty="0"/>
              <a:t> </a:t>
            </a:r>
            <a:endParaRPr lang="en-US" sz="1600" b="1" dirty="0">
              <a:solidFill>
                <a:schemeClr val="bg1"/>
              </a:solidFill>
            </a:endParaRPr>
          </a:p>
          <a:p>
            <a:pPr algn="ctr"/>
            <a:endParaRPr lang="en-US" sz="1600" b="1" dirty="0">
              <a:solidFill>
                <a:schemeClr val="bg1"/>
              </a:solidFill>
            </a:endParaRPr>
          </a:p>
          <a:p>
            <a:pPr algn="ctr"/>
            <a:r>
              <a:rPr lang="en-US" sz="1600" b="1" dirty="0">
                <a:solidFill>
                  <a:schemeClr val="bg1"/>
                </a:solidFill>
              </a:rPr>
              <a:t>Dr. Nambatya Nsubuga </a:t>
            </a:r>
          </a:p>
          <a:p>
            <a:pPr algn="ctr"/>
            <a:r>
              <a:rPr lang="en-US" sz="1600" b="1" dirty="0">
                <a:solidFill>
                  <a:schemeClr val="bg1"/>
                </a:solidFill>
              </a:rPr>
              <a:t>Deputy Country Director, Living Goods</a:t>
            </a:r>
          </a:p>
          <a:p>
            <a:pPr algn="ctr"/>
            <a:r>
              <a:rPr lang="en-US" sz="1600" b="1" dirty="0">
                <a:solidFill>
                  <a:schemeClr val="bg1"/>
                </a:solidFill>
              </a:rPr>
              <a:t>UHC Co-Chair Africa</a:t>
            </a:r>
          </a:p>
        </p:txBody>
      </p:sp>
      <p:pic>
        <p:nvPicPr>
          <p:cNvPr id="9" name="Picture 8">
            <a:extLst>
              <a:ext uri="{FF2B5EF4-FFF2-40B4-BE49-F238E27FC236}">
                <a16:creationId xmlns:a16="http://schemas.microsoft.com/office/drawing/2014/main" id="{03117E81-BC96-4B71-AC5C-38ACD101567A}"/>
              </a:ext>
            </a:extLst>
          </p:cNvPr>
          <p:cNvPicPr/>
          <p:nvPr/>
        </p:nvPicPr>
        <p:blipFill>
          <a:blip r:embed="rId5" cstate="print"/>
          <a:srcRect/>
          <a:stretch>
            <a:fillRect/>
          </a:stretch>
        </p:blipFill>
        <p:spPr bwMode="auto">
          <a:xfrm>
            <a:off x="-65629" y="1294281"/>
            <a:ext cx="1924050" cy="1574165"/>
          </a:xfrm>
          <a:prstGeom prst="rect">
            <a:avLst/>
          </a:prstGeom>
          <a:noFill/>
          <a:ln w="9525">
            <a:noFill/>
            <a:miter lim="800000"/>
            <a:headEnd/>
            <a:tailEnd/>
          </a:ln>
        </p:spPr>
      </p:pic>
    </p:spTree>
    <p:extLst>
      <p:ext uri="{BB962C8B-B14F-4D97-AF65-F5344CB8AC3E}">
        <p14:creationId xmlns:p14="http://schemas.microsoft.com/office/powerpoint/2010/main" val="1171415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219200" y="1361077"/>
            <a:ext cx="9753600" cy="4814216"/>
          </a:xfrm>
          <a:prstGeom prst="rect">
            <a:avLst/>
          </a:prstGeom>
        </p:spPr>
      </p:pic>
      <p:sp>
        <p:nvSpPr>
          <p:cNvPr id="25" name="Rectangle 24"/>
          <p:cNvSpPr/>
          <p:nvPr/>
        </p:nvSpPr>
        <p:spPr>
          <a:xfrm>
            <a:off x="1" y="0"/>
            <a:ext cx="12191999" cy="110699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LG_logo_Reverse_Mediu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58367" y="255498"/>
            <a:ext cx="2228864" cy="648849"/>
          </a:xfrm>
          <a:prstGeom prst="rect">
            <a:avLst/>
          </a:prstGeom>
        </p:spPr>
      </p:pic>
      <p:sp>
        <p:nvSpPr>
          <p:cNvPr id="38" name="TextBox 37"/>
          <p:cNvSpPr txBox="1"/>
          <p:nvPr/>
        </p:nvSpPr>
        <p:spPr>
          <a:xfrm>
            <a:off x="1593456" y="2675264"/>
            <a:ext cx="1414590" cy="2323713"/>
          </a:xfrm>
          <a:prstGeom prst="rect">
            <a:avLst/>
          </a:prstGeom>
          <a:noFill/>
        </p:spPr>
        <p:txBody>
          <a:bodyPr wrap="square" rtlCol="0">
            <a:spAutoFit/>
          </a:bodyPr>
          <a:lstStyle/>
          <a:p>
            <a:pPr marL="171450" indent="-171450" defTabSz="457200">
              <a:spcAft>
                <a:spcPts val="600"/>
              </a:spcAft>
              <a:buSzPct val="67000"/>
              <a:buFont typeface="Wingdings" charset="2"/>
              <a:buChar char="§"/>
              <a:defRPr/>
            </a:pPr>
            <a:r>
              <a:rPr lang="en-US" sz="1400" dirty="0">
                <a:solidFill>
                  <a:srgbClr val="6D6E71"/>
                </a:solidFill>
                <a:latin typeface="Arial"/>
                <a:cs typeface="Arial"/>
              </a:rPr>
              <a:t>Community </a:t>
            </a:r>
            <a:br>
              <a:rPr lang="en-US" sz="1400" dirty="0">
                <a:solidFill>
                  <a:srgbClr val="6D6E71"/>
                </a:solidFill>
                <a:latin typeface="Arial"/>
                <a:cs typeface="Arial"/>
              </a:rPr>
            </a:br>
            <a:r>
              <a:rPr lang="en-US" sz="1400" dirty="0">
                <a:solidFill>
                  <a:srgbClr val="6D6E71"/>
                </a:solidFill>
                <a:latin typeface="Arial"/>
                <a:cs typeface="Arial"/>
              </a:rPr>
              <a:t>referrals</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Literacy and </a:t>
            </a:r>
            <a:br>
              <a:rPr lang="en-US" sz="1400" dirty="0">
                <a:solidFill>
                  <a:srgbClr val="6D6E71"/>
                </a:solidFill>
                <a:latin typeface="Arial"/>
                <a:cs typeface="Arial"/>
              </a:rPr>
            </a:br>
            <a:r>
              <a:rPr lang="en-US" sz="1400" dirty="0">
                <a:solidFill>
                  <a:srgbClr val="6D6E71"/>
                </a:solidFill>
                <a:latin typeface="Arial"/>
                <a:cs typeface="Arial"/>
              </a:rPr>
              <a:t>numeracy tests</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Interviews</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Replace low</a:t>
            </a:r>
            <a:br>
              <a:rPr lang="en-US" sz="1400" dirty="0">
                <a:solidFill>
                  <a:srgbClr val="6D6E71"/>
                </a:solidFill>
                <a:latin typeface="Arial"/>
                <a:cs typeface="Arial"/>
              </a:rPr>
            </a:br>
            <a:r>
              <a:rPr lang="en-US" sz="1400" dirty="0">
                <a:solidFill>
                  <a:srgbClr val="6D6E71"/>
                </a:solidFill>
                <a:latin typeface="Arial"/>
                <a:cs typeface="Arial"/>
              </a:rPr>
              <a:t>performers</a:t>
            </a:r>
          </a:p>
          <a:p>
            <a:pPr defTabSz="457200">
              <a:defRPr/>
            </a:pPr>
            <a:endParaRPr lang="en-US" sz="1400" b="1" dirty="0">
              <a:solidFill>
                <a:srgbClr val="005084"/>
              </a:solidFill>
              <a:latin typeface="Arial Black"/>
              <a:cs typeface="Arial Black"/>
            </a:endParaRPr>
          </a:p>
        </p:txBody>
      </p:sp>
      <p:sp>
        <p:nvSpPr>
          <p:cNvPr id="44" name="TextBox 43"/>
          <p:cNvSpPr txBox="1"/>
          <p:nvPr/>
        </p:nvSpPr>
        <p:spPr>
          <a:xfrm>
            <a:off x="3580485" y="2741799"/>
            <a:ext cx="1414590" cy="2554545"/>
          </a:xfrm>
          <a:prstGeom prst="rect">
            <a:avLst/>
          </a:prstGeom>
          <a:noFill/>
        </p:spPr>
        <p:txBody>
          <a:bodyPr wrap="square" rtlCol="0">
            <a:spAutoFit/>
          </a:bodyPr>
          <a:lstStyle/>
          <a:p>
            <a:pPr marL="171450" indent="-171450" defTabSz="457200">
              <a:spcAft>
                <a:spcPts val="600"/>
              </a:spcAft>
              <a:buSzPct val="67000"/>
              <a:buFont typeface="Wingdings" charset="2"/>
              <a:buChar char="§"/>
              <a:defRPr/>
            </a:pPr>
            <a:r>
              <a:rPr lang="en-US" sz="1400" dirty="0">
                <a:solidFill>
                  <a:srgbClr val="6D6E71"/>
                </a:solidFill>
                <a:latin typeface="Arial"/>
                <a:cs typeface="Arial"/>
              </a:rPr>
              <a:t>Based on gov’t curriculum</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Three weeks initial</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Monthly in</a:t>
            </a:r>
            <a:br>
              <a:rPr lang="en-US" sz="1400" dirty="0">
                <a:solidFill>
                  <a:srgbClr val="6D6E71"/>
                </a:solidFill>
                <a:latin typeface="Arial"/>
                <a:cs typeface="Arial"/>
              </a:rPr>
            </a:br>
            <a:r>
              <a:rPr lang="en-US" sz="1400" dirty="0">
                <a:solidFill>
                  <a:srgbClr val="6D6E71"/>
                </a:solidFill>
                <a:latin typeface="Arial"/>
                <a:cs typeface="Arial"/>
              </a:rPr>
              <a:t>services</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Hands-on</a:t>
            </a:r>
            <a:br>
              <a:rPr lang="en-US" sz="1400" dirty="0">
                <a:solidFill>
                  <a:srgbClr val="6D6E71"/>
                </a:solidFill>
                <a:latin typeface="Arial"/>
                <a:cs typeface="Arial"/>
              </a:rPr>
            </a:br>
            <a:r>
              <a:rPr lang="en-US" sz="1400" dirty="0">
                <a:solidFill>
                  <a:srgbClr val="6D6E71"/>
                </a:solidFill>
                <a:latin typeface="Arial"/>
                <a:cs typeface="Arial"/>
              </a:rPr>
              <a:t>learning</a:t>
            </a:r>
          </a:p>
          <a:p>
            <a:pPr marL="171450" indent="-171450" defTabSz="457200">
              <a:spcAft>
                <a:spcPts val="600"/>
              </a:spcAft>
              <a:buSzPct val="67000"/>
              <a:buFont typeface="Wingdings" charset="2"/>
              <a:buChar char="§"/>
              <a:defRPr/>
            </a:pPr>
            <a:r>
              <a:rPr lang="en-US" sz="1400" b="1" dirty="0">
                <a:solidFill>
                  <a:srgbClr val="6D6E71"/>
                </a:solidFill>
                <a:latin typeface="Arial"/>
                <a:cs typeface="Arial"/>
              </a:rPr>
              <a:t>Mobile tools</a:t>
            </a:r>
          </a:p>
        </p:txBody>
      </p:sp>
      <p:sp>
        <p:nvSpPr>
          <p:cNvPr id="46" name="TextBox 45"/>
          <p:cNvSpPr txBox="1"/>
          <p:nvPr/>
        </p:nvSpPr>
        <p:spPr>
          <a:xfrm>
            <a:off x="5575833" y="2741799"/>
            <a:ext cx="1414590" cy="1831271"/>
          </a:xfrm>
          <a:prstGeom prst="rect">
            <a:avLst/>
          </a:prstGeom>
          <a:noFill/>
        </p:spPr>
        <p:txBody>
          <a:bodyPr wrap="square" rtlCol="0">
            <a:spAutoFit/>
          </a:bodyPr>
          <a:lstStyle/>
          <a:p>
            <a:pPr marL="171450" indent="-171450" defTabSz="457200">
              <a:spcAft>
                <a:spcPts val="600"/>
              </a:spcAft>
              <a:buSzPct val="67000"/>
              <a:buFont typeface="Wingdings" charset="2"/>
              <a:buChar char="§"/>
              <a:defRPr/>
            </a:pPr>
            <a:r>
              <a:rPr lang="en-US" sz="1400" dirty="0">
                <a:solidFill>
                  <a:srgbClr val="6D6E71"/>
                </a:solidFill>
                <a:latin typeface="Arial"/>
                <a:cs typeface="Arial"/>
              </a:rPr>
              <a:t>Business in</a:t>
            </a:r>
            <a:br>
              <a:rPr lang="en-US" sz="1400" dirty="0">
                <a:solidFill>
                  <a:srgbClr val="6D6E71"/>
                </a:solidFill>
                <a:latin typeface="Arial"/>
                <a:cs typeface="Arial"/>
              </a:rPr>
            </a:br>
            <a:r>
              <a:rPr lang="en-US" sz="1400" dirty="0">
                <a:solidFill>
                  <a:srgbClr val="6D6E71"/>
                </a:solidFill>
                <a:latin typeface="Arial"/>
                <a:cs typeface="Arial"/>
              </a:rPr>
              <a:t>a bag</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Uniform</a:t>
            </a:r>
          </a:p>
          <a:p>
            <a:pPr marL="171450" indent="-171450" defTabSz="457200">
              <a:spcAft>
                <a:spcPts val="600"/>
              </a:spcAft>
              <a:buSzPct val="67000"/>
              <a:buFont typeface="Wingdings" charset="2"/>
              <a:buChar char="§"/>
              <a:defRPr/>
            </a:pPr>
            <a:r>
              <a:rPr lang="en-US" sz="1400" b="1" dirty="0">
                <a:solidFill>
                  <a:srgbClr val="6D6E71"/>
                </a:solidFill>
                <a:latin typeface="Arial"/>
                <a:cs typeface="Arial"/>
              </a:rPr>
              <a:t>Smart phone</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Inventory loan</a:t>
            </a:r>
          </a:p>
        </p:txBody>
      </p:sp>
      <p:sp>
        <p:nvSpPr>
          <p:cNvPr id="48" name="TextBox 47"/>
          <p:cNvSpPr txBox="1"/>
          <p:nvPr/>
        </p:nvSpPr>
        <p:spPr>
          <a:xfrm>
            <a:off x="7561209" y="2734104"/>
            <a:ext cx="1414590" cy="2754600"/>
          </a:xfrm>
          <a:prstGeom prst="rect">
            <a:avLst/>
          </a:prstGeom>
          <a:noFill/>
        </p:spPr>
        <p:txBody>
          <a:bodyPr wrap="square" rtlCol="0">
            <a:spAutoFit/>
          </a:bodyPr>
          <a:lstStyle/>
          <a:p>
            <a:pPr marL="171450" indent="-171450" defTabSz="457200">
              <a:spcAft>
                <a:spcPts val="600"/>
              </a:spcAft>
              <a:buSzPct val="67000"/>
              <a:buFont typeface="Wingdings" charset="2"/>
              <a:buChar char="§"/>
              <a:defRPr/>
            </a:pPr>
            <a:r>
              <a:rPr lang="en-US" sz="1400" dirty="0">
                <a:solidFill>
                  <a:srgbClr val="6D6E71"/>
                </a:solidFill>
                <a:latin typeface="Arial"/>
                <a:cs typeface="Arial"/>
              </a:rPr>
              <a:t>Targets</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Real-time data &amp; dashboards</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Field supervision</a:t>
            </a:r>
            <a:br>
              <a:rPr lang="en-US" sz="1400" dirty="0">
                <a:solidFill>
                  <a:srgbClr val="6D6E71"/>
                </a:solidFill>
                <a:latin typeface="Arial"/>
                <a:cs typeface="Arial"/>
              </a:rPr>
            </a:br>
            <a:r>
              <a:rPr lang="en-US" sz="1400" dirty="0">
                <a:solidFill>
                  <a:srgbClr val="6D6E71"/>
                </a:solidFill>
                <a:latin typeface="Arial"/>
                <a:cs typeface="Arial"/>
              </a:rPr>
              <a:t>checklists</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Random quality</a:t>
            </a:r>
            <a:br>
              <a:rPr lang="en-US" sz="1400" dirty="0">
                <a:solidFill>
                  <a:srgbClr val="6D6E71"/>
                </a:solidFill>
                <a:latin typeface="Arial"/>
                <a:cs typeface="Arial"/>
              </a:rPr>
            </a:br>
            <a:r>
              <a:rPr lang="en-US" sz="1400" dirty="0">
                <a:solidFill>
                  <a:srgbClr val="6D6E71"/>
                </a:solidFill>
                <a:latin typeface="Arial"/>
                <a:cs typeface="Arial"/>
              </a:rPr>
              <a:t>checks</a:t>
            </a:r>
          </a:p>
          <a:p>
            <a:pPr defTabSz="457200">
              <a:defRPr/>
            </a:pPr>
            <a:endParaRPr lang="en-US" sz="1400" b="1" dirty="0">
              <a:solidFill>
                <a:srgbClr val="005084"/>
              </a:solidFill>
              <a:latin typeface="Arial Black"/>
              <a:cs typeface="Arial Black"/>
            </a:endParaRPr>
          </a:p>
        </p:txBody>
      </p:sp>
      <p:sp>
        <p:nvSpPr>
          <p:cNvPr id="50" name="TextBox 49"/>
          <p:cNvSpPr txBox="1"/>
          <p:nvPr/>
        </p:nvSpPr>
        <p:spPr>
          <a:xfrm>
            <a:off x="9457630" y="2754545"/>
            <a:ext cx="1515169" cy="2185214"/>
          </a:xfrm>
          <a:prstGeom prst="rect">
            <a:avLst/>
          </a:prstGeom>
          <a:noFill/>
        </p:spPr>
        <p:txBody>
          <a:bodyPr wrap="square" rtlCol="0">
            <a:spAutoFit/>
          </a:bodyPr>
          <a:lstStyle/>
          <a:p>
            <a:pPr marL="171450" indent="-171450" defTabSz="457200">
              <a:spcAft>
                <a:spcPts val="600"/>
              </a:spcAft>
              <a:buSzPct val="67000"/>
              <a:buFont typeface="Wingdings" charset="2"/>
              <a:buChar char="§"/>
              <a:defRPr/>
            </a:pPr>
            <a:r>
              <a:rPr lang="en-US" sz="1400" dirty="0">
                <a:solidFill>
                  <a:srgbClr val="6D6E71"/>
                </a:solidFill>
                <a:latin typeface="Arial"/>
                <a:cs typeface="Arial"/>
              </a:rPr>
              <a:t>Retail margin on sales</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CHW performance</a:t>
            </a:r>
            <a:br>
              <a:rPr lang="en-US" sz="1400" dirty="0">
                <a:solidFill>
                  <a:srgbClr val="6D6E71"/>
                </a:solidFill>
                <a:latin typeface="Arial"/>
                <a:cs typeface="Arial"/>
              </a:rPr>
            </a:br>
            <a:r>
              <a:rPr lang="en-US" sz="1400" dirty="0">
                <a:solidFill>
                  <a:srgbClr val="6D6E71"/>
                </a:solidFill>
                <a:latin typeface="Arial"/>
                <a:cs typeface="Arial"/>
              </a:rPr>
              <a:t>incentives</a:t>
            </a:r>
          </a:p>
          <a:p>
            <a:pPr marL="171450" indent="-171450" defTabSz="457200">
              <a:spcAft>
                <a:spcPts val="600"/>
              </a:spcAft>
              <a:buSzPct val="67000"/>
              <a:buFont typeface="Wingdings" charset="2"/>
              <a:buChar char="§"/>
              <a:defRPr/>
            </a:pPr>
            <a:r>
              <a:rPr lang="en-US" sz="1400" dirty="0">
                <a:solidFill>
                  <a:srgbClr val="6D6E71"/>
                </a:solidFill>
                <a:latin typeface="Arial"/>
                <a:cs typeface="Arial"/>
              </a:rPr>
              <a:t>Performance based compensation for all staff</a:t>
            </a:r>
          </a:p>
        </p:txBody>
      </p:sp>
      <p:sp>
        <p:nvSpPr>
          <p:cNvPr id="9" name="Rectangle 8"/>
          <p:cNvSpPr/>
          <p:nvPr/>
        </p:nvSpPr>
        <p:spPr>
          <a:xfrm>
            <a:off x="1588490" y="1619735"/>
            <a:ext cx="992579" cy="369332"/>
          </a:xfrm>
          <a:prstGeom prst="rect">
            <a:avLst/>
          </a:prstGeom>
        </p:spPr>
        <p:txBody>
          <a:bodyPr wrap="none">
            <a:spAutoFit/>
          </a:bodyPr>
          <a:lstStyle/>
          <a:p>
            <a:pPr defTabSz="457200">
              <a:spcAft>
                <a:spcPts val="800"/>
              </a:spcAft>
              <a:defRPr/>
            </a:pPr>
            <a:r>
              <a:rPr lang="en-US" b="1">
                <a:solidFill>
                  <a:srgbClr val="005084"/>
                </a:solidFill>
                <a:latin typeface="Arial Black"/>
                <a:cs typeface="Arial Black"/>
              </a:rPr>
              <a:t>Select</a:t>
            </a:r>
            <a:endParaRPr lang="en-US" b="1" dirty="0">
              <a:solidFill>
                <a:srgbClr val="005084"/>
              </a:solidFill>
              <a:latin typeface="Arial Black"/>
              <a:cs typeface="Arial Black"/>
            </a:endParaRPr>
          </a:p>
        </p:txBody>
      </p:sp>
      <p:sp>
        <p:nvSpPr>
          <p:cNvPr id="12" name="Rectangle 11"/>
          <p:cNvSpPr/>
          <p:nvPr/>
        </p:nvSpPr>
        <p:spPr>
          <a:xfrm>
            <a:off x="3678110" y="1619735"/>
            <a:ext cx="832920" cy="369332"/>
          </a:xfrm>
          <a:prstGeom prst="rect">
            <a:avLst/>
          </a:prstGeom>
        </p:spPr>
        <p:txBody>
          <a:bodyPr wrap="none">
            <a:spAutoFit/>
          </a:bodyPr>
          <a:lstStyle/>
          <a:p>
            <a:pPr defTabSz="457200">
              <a:spcAft>
                <a:spcPts val="800"/>
              </a:spcAft>
              <a:defRPr/>
            </a:pPr>
            <a:r>
              <a:rPr lang="en-US" b="1">
                <a:solidFill>
                  <a:srgbClr val="005084"/>
                </a:solidFill>
                <a:latin typeface="Arial Black"/>
                <a:cs typeface="Arial Black"/>
              </a:rPr>
              <a:t>Train</a:t>
            </a:r>
            <a:endParaRPr lang="en-US" b="1" dirty="0">
              <a:solidFill>
                <a:srgbClr val="005084"/>
              </a:solidFill>
              <a:latin typeface="Arial Black"/>
              <a:cs typeface="Arial Black"/>
            </a:endParaRPr>
          </a:p>
        </p:txBody>
      </p:sp>
      <p:sp>
        <p:nvSpPr>
          <p:cNvPr id="18" name="Rectangle 17"/>
          <p:cNvSpPr/>
          <p:nvPr/>
        </p:nvSpPr>
        <p:spPr>
          <a:xfrm>
            <a:off x="5567515" y="1600921"/>
            <a:ext cx="889987" cy="369332"/>
          </a:xfrm>
          <a:prstGeom prst="rect">
            <a:avLst/>
          </a:prstGeom>
        </p:spPr>
        <p:txBody>
          <a:bodyPr wrap="none">
            <a:spAutoFit/>
          </a:bodyPr>
          <a:lstStyle/>
          <a:p>
            <a:pPr defTabSz="457200">
              <a:spcAft>
                <a:spcPts val="800"/>
              </a:spcAft>
              <a:defRPr/>
            </a:pPr>
            <a:r>
              <a:rPr lang="en-US" b="1">
                <a:solidFill>
                  <a:srgbClr val="005084"/>
                </a:solidFill>
                <a:latin typeface="Arial Black"/>
                <a:cs typeface="Arial Black"/>
              </a:rPr>
              <a:t>Equip</a:t>
            </a:r>
            <a:endParaRPr lang="en-US" b="1" dirty="0">
              <a:solidFill>
                <a:srgbClr val="005084"/>
              </a:solidFill>
              <a:latin typeface="Arial Black"/>
              <a:cs typeface="Arial Black"/>
            </a:endParaRPr>
          </a:p>
        </p:txBody>
      </p:sp>
      <p:sp>
        <p:nvSpPr>
          <p:cNvPr id="19" name="Rectangle 18"/>
          <p:cNvSpPr/>
          <p:nvPr/>
        </p:nvSpPr>
        <p:spPr>
          <a:xfrm>
            <a:off x="7360031" y="1619735"/>
            <a:ext cx="1175835" cy="369332"/>
          </a:xfrm>
          <a:prstGeom prst="rect">
            <a:avLst/>
          </a:prstGeom>
        </p:spPr>
        <p:txBody>
          <a:bodyPr wrap="none">
            <a:spAutoFit/>
          </a:bodyPr>
          <a:lstStyle/>
          <a:p>
            <a:r>
              <a:rPr lang="en-US" b="1">
                <a:solidFill>
                  <a:srgbClr val="005084"/>
                </a:solidFill>
                <a:latin typeface="Arial Black"/>
                <a:cs typeface="Arial Black"/>
              </a:rPr>
              <a:t>Manage</a:t>
            </a:r>
            <a:endParaRPr lang="en-US"/>
          </a:p>
        </p:txBody>
      </p:sp>
      <p:sp>
        <p:nvSpPr>
          <p:cNvPr id="20" name="Rectangle 19"/>
          <p:cNvSpPr/>
          <p:nvPr/>
        </p:nvSpPr>
        <p:spPr>
          <a:xfrm>
            <a:off x="9126691" y="1600921"/>
            <a:ext cx="1582484" cy="369332"/>
          </a:xfrm>
          <a:prstGeom prst="rect">
            <a:avLst/>
          </a:prstGeom>
        </p:spPr>
        <p:txBody>
          <a:bodyPr wrap="none">
            <a:spAutoFit/>
          </a:bodyPr>
          <a:lstStyle/>
          <a:p>
            <a:r>
              <a:rPr lang="en-US" b="1">
                <a:solidFill>
                  <a:srgbClr val="005084"/>
                </a:solidFill>
                <a:latin typeface="Arial Black"/>
                <a:cs typeface="Arial Black"/>
              </a:rPr>
              <a:t>Incentivise</a:t>
            </a:r>
            <a:endParaRPr lang="en-US" dirty="0"/>
          </a:p>
        </p:txBody>
      </p:sp>
      <p:sp>
        <p:nvSpPr>
          <p:cNvPr id="22" name="TextBox 21">
            <a:extLst>
              <a:ext uri="{FF2B5EF4-FFF2-40B4-BE49-F238E27FC236}">
                <a16:creationId xmlns:a16="http://schemas.microsoft.com/office/drawing/2014/main" id="{DCF8F179-1B5F-42F2-AC58-2052D62F9F7E}"/>
              </a:ext>
            </a:extLst>
          </p:cNvPr>
          <p:cNvSpPr txBox="1"/>
          <p:nvPr/>
        </p:nvSpPr>
        <p:spPr>
          <a:xfrm>
            <a:off x="581144" y="219326"/>
            <a:ext cx="9436402" cy="867930"/>
          </a:xfrm>
          <a:prstGeom prst="rect">
            <a:avLst/>
          </a:prstGeom>
          <a:noFill/>
        </p:spPr>
        <p:txBody>
          <a:bodyPr wrap="square" rtlCol="0">
            <a:spAutoFit/>
          </a:bodyPr>
          <a:lstStyle/>
          <a:p>
            <a:pPr lvl="0" algn="ctr" defTabSz="457200">
              <a:lnSpc>
                <a:spcPct val="90000"/>
              </a:lnSpc>
              <a:spcAft>
                <a:spcPts val="600"/>
              </a:spcAft>
              <a:defRPr/>
            </a:pPr>
            <a:r>
              <a:rPr lang="en-US" sz="2800" b="1" dirty="0">
                <a:solidFill>
                  <a:schemeClr val="bg1"/>
                </a:solidFill>
                <a:cs typeface="Georgia"/>
              </a:rPr>
              <a:t> We work directly and with government and partners to help CHWs reach their full potential to deliver quality PHC services </a:t>
            </a:r>
            <a:endParaRPr kumimoji="0" lang="en-US" sz="2800" b="1" i="0" u="none" strike="noStrike" kern="1200" cap="none" spc="0" normalizeH="0" baseline="0" noProof="0" dirty="0">
              <a:ln>
                <a:noFill/>
              </a:ln>
              <a:solidFill>
                <a:schemeClr val="bg1"/>
              </a:solidFill>
              <a:effectLst/>
              <a:uLnTx/>
              <a:uFillTx/>
              <a:ea typeface="+mn-ea"/>
              <a:cs typeface="Georgia"/>
            </a:endParaRPr>
          </a:p>
        </p:txBody>
      </p:sp>
      <p:pic>
        <p:nvPicPr>
          <p:cNvPr id="16" name="Picture 15">
            <a:extLst>
              <a:ext uri="{FF2B5EF4-FFF2-40B4-BE49-F238E27FC236}">
                <a16:creationId xmlns:a16="http://schemas.microsoft.com/office/drawing/2014/main" id="{F1EA2A91-1F11-4ED7-834C-04E263D3A2CA}"/>
              </a:ext>
            </a:extLst>
          </p:cNvPr>
          <p:cNvPicPr/>
          <p:nvPr/>
        </p:nvPicPr>
        <p:blipFill>
          <a:blip r:embed="rId5" cstate="print"/>
          <a:srcRect/>
          <a:stretch>
            <a:fillRect/>
          </a:stretch>
        </p:blipFill>
        <p:spPr bwMode="auto">
          <a:xfrm>
            <a:off x="-225063" y="1"/>
            <a:ext cx="1364052" cy="1048876"/>
          </a:xfrm>
          <a:prstGeom prst="rect">
            <a:avLst/>
          </a:prstGeom>
          <a:noFill/>
          <a:ln w="9525">
            <a:noFill/>
            <a:miter lim="800000"/>
            <a:headEnd/>
            <a:tailEnd/>
          </a:ln>
        </p:spPr>
      </p:pic>
    </p:spTree>
    <p:extLst>
      <p:ext uri="{BB962C8B-B14F-4D97-AF65-F5344CB8AC3E}">
        <p14:creationId xmlns:p14="http://schemas.microsoft.com/office/powerpoint/2010/main" val="55333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9325C79-D43C-4457-9AE5-20581764C2C5}"/>
              </a:ext>
            </a:extLst>
          </p:cNvPr>
          <p:cNvSpPr/>
          <p:nvPr/>
        </p:nvSpPr>
        <p:spPr>
          <a:xfrm>
            <a:off x="0" y="12418"/>
            <a:ext cx="12191999" cy="102603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3" name="Picture 32" descr="LG_logo_Reverse_Medium.png">
            <a:extLst>
              <a:ext uri="{FF2B5EF4-FFF2-40B4-BE49-F238E27FC236}">
                <a16:creationId xmlns:a16="http://schemas.microsoft.com/office/drawing/2014/main" id="{B795E6B9-9690-4BCC-93B4-B2DB6F013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4407" y="217042"/>
            <a:ext cx="2258920" cy="657599"/>
          </a:xfrm>
          <a:prstGeom prst="rect">
            <a:avLst/>
          </a:prstGeom>
        </p:spPr>
      </p:pic>
      <p:grpSp>
        <p:nvGrpSpPr>
          <p:cNvPr id="26" name="Group 25">
            <a:extLst>
              <a:ext uri="{FF2B5EF4-FFF2-40B4-BE49-F238E27FC236}">
                <a16:creationId xmlns:a16="http://schemas.microsoft.com/office/drawing/2014/main" id="{A1779FFB-4712-437D-90E9-8B4204F183E6}"/>
              </a:ext>
            </a:extLst>
          </p:cNvPr>
          <p:cNvGrpSpPr/>
          <p:nvPr/>
        </p:nvGrpSpPr>
        <p:grpSpPr>
          <a:xfrm>
            <a:off x="4911606" y="2767533"/>
            <a:ext cx="1408214" cy="2796987"/>
            <a:chOff x="3113008" y="2894925"/>
            <a:chExt cx="1408214" cy="2796987"/>
          </a:xfrm>
        </p:grpSpPr>
        <p:pic>
          <p:nvPicPr>
            <p:cNvPr id="27" name="Picture 26">
              <a:extLst>
                <a:ext uri="{FF2B5EF4-FFF2-40B4-BE49-F238E27FC236}">
                  <a16:creationId xmlns:a16="http://schemas.microsoft.com/office/drawing/2014/main" id="{54C3442B-DB4D-45B5-BE2F-60065FD42E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3505" t="30419" r="45199"/>
            <a:stretch/>
          </p:blipFill>
          <p:spPr>
            <a:xfrm>
              <a:off x="3254655" y="2933008"/>
              <a:ext cx="1266567" cy="2758904"/>
            </a:xfrm>
            <a:prstGeom prst="rect">
              <a:avLst/>
            </a:prstGeom>
          </p:spPr>
        </p:pic>
        <p:sp>
          <p:nvSpPr>
            <p:cNvPr id="28" name="Rectangle 27">
              <a:extLst>
                <a:ext uri="{FF2B5EF4-FFF2-40B4-BE49-F238E27FC236}">
                  <a16:creationId xmlns:a16="http://schemas.microsoft.com/office/drawing/2014/main" id="{A1D00A8F-0803-482A-8156-14AA73983B51}"/>
                </a:ext>
              </a:extLst>
            </p:cNvPr>
            <p:cNvSpPr/>
            <p:nvPr/>
          </p:nvSpPr>
          <p:spPr>
            <a:xfrm>
              <a:off x="3113008" y="2894925"/>
              <a:ext cx="293533" cy="308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latin typeface="Arial"/>
              </a:endParaRPr>
            </a:p>
          </p:txBody>
        </p:sp>
      </p:grpSp>
      <p:pic>
        <p:nvPicPr>
          <p:cNvPr id="29" name="Picture 28">
            <a:extLst>
              <a:ext uri="{FF2B5EF4-FFF2-40B4-BE49-F238E27FC236}">
                <a16:creationId xmlns:a16="http://schemas.microsoft.com/office/drawing/2014/main" id="{DCC14DD1-5FAA-410A-BBF4-42C7720B3F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5385" t="31149" r="887" b="-4762"/>
          <a:stretch/>
        </p:blipFill>
        <p:spPr>
          <a:xfrm>
            <a:off x="9103793" y="1804447"/>
            <a:ext cx="1627258" cy="3365585"/>
          </a:xfrm>
          <a:prstGeom prst="rect">
            <a:avLst/>
          </a:prstGeom>
        </p:spPr>
      </p:pic>
      <p:pic>
        <p:nvPicPr>
          <p:cNvPr id="30" name="Picture 29">
            <a:extLst>
              <a:ext uri="{FF2B5EF4-FFF2-40B4-BE49-F238E27FC236}">
                <a16:creationId xmlns:a16="http://schemas.microsoft.com/office/drawing/2014/main" id="{A4AF8A3A-FF2A-4015-8CFC-03C86D79979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4123" t="4762" r="23922" b="-4762"/>
          <a:stretch/>
        </p:blipFill>
        <p:spPr>
          <a:xfrm>
            <a:off x="6753616" y="1014528"/>
            <a:ext cx="1505701" cy="4572000"/>
          </a:xfrm>
          <a:prstGeom prst="rect">
            <a:avLst/>
          </a:prstGeom>
        </p:spPr>
      </p:pic>
      <p:pic>
        <p:nvPicPr>
          <p:cNvPr id="31" name="Picture 30">
            <a:extLst>
              <a:ext uri="{FF2B5EF4-FFF2-40B4-BE49-F238E27FC236}">
                <a16:creationId xmlns:a16="http://schemas.microsoft.com/office/drawing/2014/main" id="{02AF14C1-CF73-4637-AC9E-1AD424288A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4667"/>
          <a:stretch/>
        </p:blipFill>
        <p:spPr>
          <a:xfrm>
            <a:off x="2117605" y="1519570"/>
            <a:ext cx="2101437" cy="3965016"/>
          </a:xfrm>
          <a:prstGeom prst="rect">
            <a:avLst/>
          </a:prstGeom>
        </p:spPr>
      </p:pic>
      <p:pic>
        <p:nvPicPr>
          <p:cNvPr id="41" name="Picture 40">
            <a:extLst>
              <a:ext uri="{FF2B5EF4-FFF2-40B4-BE49-F238E27FC236}">
                <a16:creationId xmlns:a16="http://schemas.microsoft.com/office/drawing/2014/main" id="{FEBBFAC1-AF4D-4537-B9A3-6B03BB76A2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5144"/>
          <a:stretch/>
        </p:blipFill>
        <p:spPr>
          <a:xfrm>
            <a:off x="3352466" y="1799321"/>
            <a:ext cx="601439" cy="1057720"/>
          </a:xfrm>
          <a:prstGeom prst="rect">
            <a:avLst/>
          </a:prstGeom>
        </p:spPr>
      </p:pic>
      <p:sp>
        <p:nvSpPr>
          <p:cNvPr id="42" name="Rectangle 41">
            <a:extLst>
              <a:ext uri="{FF2B5EF4-FFF2-40B4-BE49-F238E27FC236}">
                <a16:creationId xmlns:a16="http://schemas.microsoft.com/office/drawing/2014/main" id="{D6B52093-C524-4A06-8AC9-9DC6DA55AFC7}"/>
              </a:ext>
            </a:extLst>
          </p:cNvPr>
          <p:cNvSpPr/>
          <p:nvPr/>
        </p:nvSpPr>
        <p:spPr>
          <a:xfrm>
            <a:off x="3873616" y="3208764"/>
            <a:ext cx="386219" cy="2263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latin typeface="Arial"/>
            </a:endParaRPr>
          </a:p>
        </p:txBody>
      </p:sp>
      <p:sp>
        <p:nvSpPr>
          <p:cNvPr id="81" name="Rectangle 80"/>
          <p:cNvSpPr/>
          <p:nvPr/>
        </p:nvSpPr>
        <p:spPr>
          <a:xfrm>
            <a:off x="3918858" y="4548860"/>
            <a:ext cx="6749143" cy="2330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latin typeface="Arial"/>
            </a:endParaRPr>
          </a:p>
        </p:txBody>
      </p:sp>
      <p:sp>
        <p:nvSpPr>
          <p:cNvPr id="68" name="Flowchart: Data 67"/>
          <p:cNvSpPr/>
          <p:nvPr/>
        </p:nvSpPr>
        <p:spPr>
          <a:xfrm>
            <a:off x="7278882" y="4563840"/>
            <a:ext cx="3389119" cy="231588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30607"/>
              <a:gd name="connsiteY0" fmla="*/ 14438 h 14438"/>
              <a:gd name="connsiteX1" fmla="*/ 22607 w 30607"/>
              <a:gd name="connsiteY1" fmla="*/ 0 h 14438"/>
              <a:gd name="connsiteX2" fmla="*/ 30607 w 30607"/>
              <a:gd name="connsiteY2" fmla="*/ 0 h 14438"/>
              <a:gd name="connsiteX3" fmla="*/ 28607 w 30607"/>
              <a:gd name="connsiteY3" fmla="*/ 10000 h 14438"/>
              <a:gd name="connsiteX4" fmla="*/ 0 w 30607"/>
              <a:gd name="connsiteY4" fmla="*/ 14438 h 14438"/>
              <a:gd name="connsiteX0" fmla="*/ 0 w 35548"/>
              <a:gd name="connsiteY0" fmla="*/ 17809 h 17809"/>
              <a:gd name="connsiteX1" fmla="*/ 35548 w 35548"/>
              <a:gd name="connsiteY1" fmla="*/ 0 h 17809"/>
              <a:gd name="connsiteX2" fmla="*/ 30607 w 35548"/>
              <a:gd name="connsiteY2" fmla="*/ 3371 h 17809"/>
              <a:gd name="connsiteX3" fmla="*/ 28607 w 35548"/>
              <a:gd name="connsiteY3" fmla="*/ 13371 h 17809"/>
              <a:gd name="connsiteX4" fmla="*/ 0 w 35548"/>
              <a:gd name="connsiteY4" fmla="*/ 17809 h 17809"/>
              <a:gd name="connsiteX0" fmla="*/ 0 w 36207"/>
              <a:gd name="connsiteY0" fmla="*/ 17640 h 17640"/>
              <a:gd name="connsiteX1" fmla="*/ 36207 w 36207"/>
              <a:gd name="connsiteY1" fmla="*/ 0 h 17640"/>
              <a:gd name="connsiteX2" fmla="*/ 30607 w 36207"/>
              <a:gd name="connsiteY2" fmla="*/ 3202 h 17640"/>
              <a:gd name="connsiteX3" fmla="*/ 28607 w 36207"/>
              <a:gd name="connsiteY3" fmla="*/ 13202 h 17640"/>
              <a:gd name="connsiteX4" fmla="*/ 0 w 36207"/>
              <a:gd name="connsiteY4" fmla="*/ 17640 h 17640"/>
              <a:gd name="connsiteX0" fmla="*/ 0 w 35548"/>
              <a:gd name="connsiteY0" fmla="*/ 17752 h 17752"/>
              <a:gd name="connsiteX1" fmla="*/ 35548 w 35548"/>
              <a:gd name="connsiteY1" fmla="*/ 0 h 17752"/>
              <a:gd name="connsiteX2" fmla="*/ 30607 w 35548"/>
              <a:gd name="connsiteY2" fmla="*/ 3314 h 17752"/>
              <a:gd name="connsiteX3" fmla="*/ 28607 w 35548"/>
              <a:gd name="connsiteY3" fmla="*/ 13314 h 17752"/>
              <a:gd name="connsiteX4" fmla="*/ 0 w 35548"/>
              <a:gd name="connsiteY4" fmla="*/ 17752 h 17752"/>
              <a:gd name="connsiteX0" fmla="*/ 0 w 36043"/>
              <a:gd name="connsiteY0" fmla="*/ 17640 h 17640"/>
              <a:gd name="connsiteX1" fmla="*/ 36043 w 36043"/>
              <a:gd name="connsiteY1" fmla="*/ 0 h 17640"/>
              <a:gd name="connsiteX2" fmla="*/ 31102 w 36043"/>
              <a:gd name="connsiteY2" fmla="*/ 3314 h 17640"/>
              <a:gd name="connsiteX3" fmla="*/ 29102 w 36043"/>
              <a:gd name="connsiteY3" fmla="*/ 13314 h 17640"/>
              <a:gd name="connsiteX4" fmla="*/ 0 w 36043"/>
              <a:gd name="connsiteY4" fmla="*/ 17640 h 17640"/>
              <a:gd name="connsiteX0" fmla="*/ 0 w 38746"/>
              <a:gd name="connsiteY0" fmla="*/ 17640 h 17808"/>
              <a:gd name="connsiteX1" fmla="*/ 36043 w 38746"/>
              <a:gd name="connsiteY1" fmla="*/ 0 h 17808"/>
              <a:gd name="connsiteX2" fmla="*/ 31102 w 38746"/>
              <a:gd name="connsiteY2" fmla="*/ 3314 h 17808"/>
              <a:gd name="connsiteX3" fmla="*/ 38746 w 38746"/>
              <a:gd name="connsiteY3" fmla="*/ 17808 h 17808"/>
              <a:gd name="connsiteX4" fmla="*/ 0 w 38746"/>
              <a:gd name="connsiteY4" fmla="*/ 17640 h 17808"/>
              <a:gd name="connsiteX0" fmla="*/ 0 w 38746"/>
              <a:gd name="connsiteY0" fmla="*/ 17809 h 17977"/>
              <a:gd name="connsiteX1" fmla="*/ 36043 w 38746"/>
              <a:gd name="connsiteY1" fmla="*/ 169 h 17977"/>
              <a:gd name="connsiteX2" fmla="*/ 38603 w 38746"/>
              <a:gd name="connsiteY2" fmla="*/ 0 h 17977"/>
              <a:gd name="connsiteX3" fmla="*/ 38746 w 38746"/>
              <a:gd name="connsiteY3" fmla="*/ 17977 h 17977"/>
              <a:gd name="connsiteX4" fmla="*/ 0 w 38746"/>
              <a:gd name="connsiteY4" fmla="*/ 17809 h 17977"/>
              <a:gd name="connsiteX0" fmla="*/ 0 w 38746"/>
              <a:gd name="connsiteY0" fmla="*/ 17865 h 18033"/>
              <a:gd name="connsiteX1" fmla="*/ 36043 w 38746"/>
              <a:gd name="connsiteY1" fmla="*/ 0 h 18033"/>
              <a:gd name="connsiteX2" fmla="*/ 38603 w 38746"/>
              <a:gd name="connsiteY2" fmla="*/ 56 h 18033"/>
              <a:gd name="connsiteX3" fmla="*/ 38746 w 38746"/>
              <a:gd name="connsiteY3" fmla="*/ 18033 h 18033"/>
              <a:gd name="connsiteX4" fmla="*/ 0 w 38746"/>
              <a:gd name="connsiteY4" fmla="*/ 17865 h 18033"/>
              <a:gd name="connsiteX0" fmla="*/ 0 w 38746"/>
              <a:gd name="connsiteY0" fmla="*/ 18034 h 18202"/>
              <a:gd name="connsiteX1" fmla="*/ 36538 w 38746"/>
              <a:gd name="connsiteY1" fmla="*/ 0 h 18202"/>
              <a:gd name="connsiteX2" fmla="*/ 38603 w 38746"/>
              <a:gd name="connsiteY2" fmla="*/ 225 h 18202"/>
              <a:gd name="connsiteX3" fmla="*/ 38746 w 38746"/>
              <a:gd name="connsiteY3" fmla="*/ 18202 h 18202"/>
              <a:gd name="connsiteX4" fmla="*/ 0 w 38746"/>
              <a:gd name="connsiteY4" fmla="*/ 18034 h 18202"/>
              <a:gd name="connsiteX0" fmla="*/ 0 w 38746"/>
              <a:gd name="connsiteY0" fmla="*/ 18034 h 18202"/>
              <a:gd name="connsiteX1" fmla="*/ 37033 w 38746"/>
              <a:gd name="connsiteY1" fmla="*/ 0 h 18202"/>
              <a:gd name="connsiteX2" fmla="*/ 38603 w 38746"/>
              <a:gd name="connsiteY2" fmla="*/ 225 h 18202"/>
              <a:gd name="connsiteX3" fmla="*/ 38746 w 38746"/>
              <a:gd name="connsiteY3" fmla="*/ 18202 h 18202"/>
              <a:gd name="connsiteX4" fmla="*/ 0 w 38746"/>
              <a:gd name="connsiteY4" fmla="*/ 18034 h 18202"/>
              <a:gd name="connsiteX0" fmla="*/ 0 w 38746"/>
              <a:gd name="connsiteY0" fmla="*/ 18034 h 18202"/>
              <a:gd name="connsiteX1" fmla="*/ 36786 w 38746"/>
              <a:gd name="connsiteY1" fmla="*/ 0 h 18202"/>
              <a:gd name="connsiteX2" fmla="*/ 38603 w 38746"/>
              <a:gd name="connsiteY2" fmla="*/ 225 h 18202"/>
              <a:gd name="connsiteX3" fmla="*/ 38746 w 38746"/>
              <a:gd name="connsiteY3" fmla="*/ 18202 h 18202"/>
              <a:gd name="connsiteX4" fmla="*/ 0 w 38746"/>
              <a:gd name="connsiteY4" fmla="*/ 18034 h 18202"/>
              <a:gd name="connsiteX0" fmla="*/ 0 w 38746"/>
              <a:gd name="connsiteY0" fmla="*/ 18090 h 18258"/>
              <a:gd name="connsiteX1" fmla="*/ 36786 w 38746"/>
              <a:gd name="connsiteY1" fmla="*/ 56 h 18258"/>
              <a:gd name="connsiteX2" fmla="*/ 38603 w 38746"/>
              <a:gd name="connsiteY2" fmla="*/ 0 h 18258"/>
              <a:gd name="connsiteX3" fmla="*/ 38746 w 38746"/>
              <a:gd name="connsiteY3" fmla="*/ 18258 h 18258"/>
              <a:gd name="connsiteX4" fmla="*/ 0 w 38746"/>
              <a:gd name="connsiteY4" fmla="*/ 18090 h 1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6" h="18258">
                <a:moveTo>
                  <a:pt x="0" y="18090"/>
                </a:moveTo>
                <a:lnTo>
                  <a:pt x="36786" y="56"/>
                </a:lnTo>
                <a:lnTo>
                  <a:pt x="38603" y="0"/>
                </a:lnTo>
                <a:cubicBezTo>
                  <a:pt x="38651" y="5992"/>
                  <a:pt x="38698" y="12266"/>
                  <a:pt x="38746" y="18258"/>
                </a:cubicBezTo>
                <a:lnTo>
                  <a:pt x="0" y="1809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latin typeface="Arial"/>
            </a:endParaRPr>
          </a:p>
        </p:txBody>
      </p:sp>
      <p:sp>
        <p:nvSpPr>
          <p:cNvPr id="63" name="Flowchart: Data 60"/>
          <p:cNvSpPr/>
          <p:nvPr/>
        </p:nvSpPr>
        <p:spPr>
          <a:xfrm>
            <a:off x="4003691" y="4553648"/>
            <a:ext cx="4753321" cy="229532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4511 w 10000"/>
              <a:gd name="connsiteY3" fmla="*/ 9289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3295 w 10000"/>
              <a:gd name="connsiteY3" fmla="*/ 9953 h 10000"/>
              <a:gd name="connsiteX4" fmla="*/ 0 w 10000"/>
              <a:gd name="connsiteY4" fmla="*/ 10000 h 10000"/>
              <a:gd name="connsiteX0" fmla="*/ 0 w 10161"/>
              <a:gd name="connsiteY0" fmla="*/ 10000 h 10000"/>
              <a:gd name="connsiteX1" fmla="*/ 2000 w 10161"/>
              <a:gd name="connsiteY1" fmla="*/ 0 h 10000"/>
              <a:gd name="connsiteX2" fmla="*/ 10161 w 10161"/>
              <a:gd name="connsiteY2" fmla="*/ 237 h 10000"/>
              <a:gd name="connsiteX3" fmla="*/ 3295 w 10161"/>
              <a:gd name="connsiteY3" fmla="*/ 9953 h 10000"/>
              <a:gd name="connsiteX4" fmla="*/ 0 w 10161"/>
              <a:gd name="connsiteY4" fmla="*/ 10000 h 10000"/>
              <a:gd name="connsiteX0" fmla="*/ 0 w 10161"/>
              <a:gd name="connsiteY0" fmla="*/ 9953 h 9953"/>
              <a:gd name="connsiteX1" fmla="*/ 6659 w 10161"/>
              <a:gd name="connsiteY1" fmla="*/ 0 h 9953"/>
              <a:gd name="connsiteX2" fmla="*/ 10161 w 10161"/>
              <a:gd name="connsiteY2" fmla="*/ 190 h 9953"/>
              <a:gd name="connsiteX3" fmla="*/ 3295 w 10161"/>
              <a:gd name="connsiteY3" fmla="*/ 9906 h 9953"/>
              <a:gd name="connsiteX4" fmla="*/ 0 w 10161"/>
              <a:gd name="connsiteY4" fmla="*/ 9953 h 9953"/>
              <a:gd name="connsiteX0" fmla="*/ 0 w 10000"/>
              <a:gd name="connsiteY0" fmla="*/ 9809 h 9809"/>
              <a:gd name="connsiteX1" fmla="*/ 6982 w 10000"/>
              <a:gd name="connsiteY1" fmla="*/ 95 h 9809"/>
              <a:gd name="connsiteX2" fmla="*/ 10000 w 10000"/>
              <a:gd name="connsiteY2" fmla="*/ 0 h 9809"/>
              <a:gd name="connsiteX3" fmla="*/ 3243 w 10000"/>
              <a:gd name="connsiteY3" fmla="*/ 9762 h 9809"/>
              <a:gd name="connsiteX4" fmla="*/ 0 w 10000"/>
              <a:gd name="connsiteY4" fmla="*/ 9809 h 9809"/>
              <a:gd name="connsiteX0" fmla="*/ 0 w 10000"/>
              <a:gd name="connsiteY0" fmla="*/ 10146 h 10146"/>
              <a:gd name="connsiteX1" fmla="*/ 6869 w 10000"/>
              <a:gd name="connsiteY1" fmla="*/ 0 h 10146"/>
              <a:gd name="connsiteX2" fmla="*/ 10000 w 10000"/>
              <a:gd name="connsiteY2" fmla="*/ 146 h 10146"/>
              <a:gd name="connsiteX3" fmla="*/ 3243 w 10000"/>
              <a:gd name="connsiteY3" fmla="*/ 10098 h 10146"/>
              <a:gd name="connsiteX4" fmla="*/ 0 w 10000"/>
              <a:gd name="connsiteY4" fmla="*/ 10146 h 10146"/>
              <a:gd name="connsiteX0" fmla="*/ 0 w 10090"/>
              <a:gd name="connsiteY0" fmla="*/ 10146 h 10146"/>
              <a:gd name="connsiteX1" fmla="*/ 6869 w 10090"/>
              <a:gd name="connsiteY1" fmla="*/ 0 h 10146"/>
              <a:gd name="connsiteX2" fmla="*/ 10090 w 10090"/>
              <a:gd name="connsiteY2" fmla="*/ 49 h 10146"/>
              <a:gd name="connsiteX3" fmla="*/ 3243 w 10090"/>
              <a:gd name="connsiteY3" fmla="*/ 10098 h 10146"/>
              <a:gd name="connsiteX4" fmla="*/ 0 w 10090"/>
              <a:gd name="connsiteY4" fmla="*/ 10146 h 10146"/>
              <a:gd name="connsiteX0" fmla="*/ 0 w 10090"/>
              <a:gd name="connsiteY0" fmla="*/ 10195 h 10195"/>
              <a:gd name="connsiteX1" fmla="*/ 6869 w 10090"/>
              <a:gd name="connsiteY1" fmla="*/ 0 h 10195"/>
              <a:gd name="connsiteX2" fmla="*/ 10090 w 10090"/>
              <a:gd name="connsiteY2" fmla="*/ 49 h 10195"/>
              <a:gd name="connsiteX3" fmla="*/ 3243 w 10090"/>
              <a:gd name="connsiteY3" fmla="*/ 10098 h 10195"/>
              <a:gd name="connsiteX4" fmla="*/ 0 w 10090"/>
              <a:gd name="connsiteY4" fmla="*/ 10195 h 10195"/>
              <a:gd name="connsiteX0" fmla="*/ 0 w 9796"/>
              <a:gd name="connsiteY0" fmla="*/ 10195 h 10195"/>
              <a:gd name="connsiteX1" fmla="*/ 6869 w 9796"/>
              <a:gd name="connsiteY1" fmla="*/ 0 h 10195"/>
              <a:gd name="connsiteX2" fmla="*/ 9796 w 9796"/>
              <a:gd name="connsiteY2" fmla="*/ 146 h 10195"/>
              <a:gd name="connsiteX3" fmla="*/ 3243 w 9796"/>
              <a:gd name="connsiteY3" fmla="*/ 10098 h 10195"/>
              <a:gd name="connsiteX4" fmla="*/ 0 w 9796"/>
              <a:gd name="connsiteY4" fmla="*/ 10195 h 10195"/>
              <a:gd name="connsiteX0" fmla="*/ 0 w 10046"/>
              <a:gd name="connsiteY0" fmla="*/ 10000 h 10000"/>
              <a:gd name="connsiteX1" fmla="*/ 7012 w 10046"/>
              <a:gd name="connsiteY1" fmla="*/ 0 h 10000"/>
              <a:gd name="connsiteX2" fmla="*/ 10046 w 10046"/>
              <a:gd name="connsiteY2" fmla="*/ 48 h 10000"/>
              <a:gd name="connsiteX3" fmla="*/ 3311 w 10046"/>
              <a:gd name="connsiteY3" fmla="*/ 9905 h 10000"/>
              <a:gd name="connsiteX4" fmla="*/ 0 w 10046"/>
              <a:gd name="connsiteY4" fmla="*/ 10000 h 10000"/>
              <a:gd name="connsiteX0" fmla="*/ 0 w 10115"/>
              <a:gd name="connsiteY0" fmla="*/ 10000 h 10000"/>
              <a:gd name="connsiteX1" fmla="*/ 7012 w 10115"/>
              <a:gd name="connsiteY1" fmla="*/ 0 h 10000"/>
              <a:gd name="connsiteX2" fmla="*/ 10115 w 10115"/>
              <a:gd name="connsiteY2" fmla="*/ 48 h 10000"/>
              <a:gd name="connsiteX3" fmla="*/ 3311 w 10115"/>
              <a:gd name="connsiteY3" fmla="*/ 9905 h 10000"/>
              <a:gd name="connsiteX4" fmla="*/ 0 w 10115"/>
              <a:gd name="connsiteY4" fmla="*/ 10000 h 10000"/>
              <a:gd name="connsiteX0" fmla="*/ 0 w 10069"/>
              <a:gd name="connsiteY0" fmla="*/ 10047 h 10047"/>
              <a:gd name="connsiteX1" fmla="*/ 7012 w 10069"/>
              <a:gd name="connsiteY1" fmla="*/ 47 h 10047"/>
              <a:gd name="connsiteX2" fmla="*/ 10069 w 10069"/>
              <a:gd name="connsiteY2" fmla="*/ 0 h 10047"/>
              <a:gd name="connsiteX3" fmla="*/ 3311 w 10069"/>
              <a:gd name="connsiteY3" fmla="*/ 9952 h 10047"/>
              <a:gd name="connsiteX4" fmla="*/ 0 w 10069"/>
              <a:gd name="connsiteY4" fmla="*/ 10047 h 10047"/>
              <a:gd name="connsiteX0" fmla="*/ 0 w 10069"/>
              <a:gd name="connsiteY0" fmla="*/ 10047 h 10047"/>
              <a:gd name="connsiteX1" fmla="*/ 6858 w 10069"/>
              <a:gd name="connsiteY1" fmla="*/ 79 h 10047"/>
              <a:gd name="connsiteX2" fmla="*/ 10069 w 10069"/>
              <a:gd name="connsiteY2" fmla="*/ 0 h 10047"/>
              <a:gd name="connsiteX3" fmla="*/ 3311 w 10069"/>
              <a:gd name="connsiteY3" fmla="*/ 9952 h 10047"/>
              <a:gd name="connsiteX4" fmla="*/ 0 w 10069"/>
              <a:gd name="connsiteY4" fmla="*/ 10047 h 10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9" h="10047">
                <a:moveTo>
                  <a:pt x="0" y="10047"/>
                </a:moveTo>
                <a:lnTo>
                  <a:pt x="6858" y="79"/>
                </a:lnTo>
                <a:lnTo>
                  <a:pt x="10069" y="0"/>
                </a:lnTo>
                <a:lnTo>
                  <a:pt x="3311" y="9952"/>
                </a:lnTo>
                <a:lnTo>
                  <a:pt x="0" y="1004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latin typeface="Arial"/>
            </a:endParaRPr>
          </a:p>
        </p:txBody>
      </p:sp>
      <p:sp>
        <p:nvSpPr>
          <p:cNvPr id="64" name="Flowchart: Data 60"/>
          <p:cNvSpPr/>
          <p:nvPr/>
        </p:nvSpPr>
        <p:spPr>
          <a:xfrm>
            <a:off x="5635436" y="4552421"/>
            <a:ext cx="4753321" cy="229532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4511 w 10000"/>
              <a:gd name="connsiteY3" fmla="*/ 9289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3295 w 10000"/>
              <a:gd name="connsiteY3" fmla="*/ 9953 h 10000"/>
              <a:gd name="connsiteX4" fmla="*/ 0 w 10000"/>
              <a:gd name="connsiteY4" fmla="*/ 10000 h 10000"/>
              <a:gd name="connsiteX0" fmla="*/ 0 w 10161"/>
              <a:gd name="connsiteY0" fmla="*/ 10000 h 10000"/>
              <a:gd name="connsiteX1" fmla="*/ 2000 w 10161"/>
              <a:gd name="connsiteY1" fmla="*/ 0 h 10000"/>
              <a:gd name="connsiteX2" fmla="*/ 10161 w 10161"/>
              <a:gd name="connsiteY2" fmla="*/ 237 h 10000"/>
              <a:gd name="connsiteX3" fmla="*/ 3295 w 10161"/>
              <a:gd name="connsiteY3" fmla="*/ 9953 h 10000"/>
              <a:gd name="connsiteX4" fmla="*/ 0 w 10161"/>
              <a:gd name="connsiteY4" fmla="*/ 10000 h 10000"/>
              <a:gd name="connsiteX0" fmla="*/ 0 w 10161"/>
              <a:gd name="connsiteY0" fmla="*/ 9953 h 9953"/>
              <a:gd name="connsiteX1" fmla="*/ 6659 w 10161"/>
              <a:gd name="connsiteY1" fmla="*/ 0 h 9953"/>
              <a:gd name="connsiteX2" fmla="*/ 10161 w 10161"/>
              <a:gd name="connsiteY2" fmla="*/ 190 h 9953"/>
              <a:gd name="connsiteX3" fmla="*/ 3295 w 10161"/>
              <a:gd name="connsiteY3" fmla="*/ 9906 h 9953"/>
              <a:gd name="connsiteX4" fmla="*/ 0 w 10161"/>
              <a:gd name="connsiteY4" fmla="*/ 9953 h 9953"/>
              <a:gd name="connsiteX0" fmla="*/ 0 w 10000"/>
              <a:gd name="connsiteY0" fmla="*/ 9809 h 9809"/>
              <a:gd name="connsiteX1" fmla="*/ 6982 w 10000"/>
              <a:gd name="connsiteY1" fmla="*/ 95 h 9809"/>
              <a:gd name="connsiteX2" fmla="*/ 10000 w 10000"/>
              <a:gd name="connsiteY2" fmla="*/ 0 h 9809"/>
              <a:gd name="connsiteX3" fmla="*/ 3243 w 10000"/>
              <a:gd name="connsiteY3" fmla="*/ 9762 h 9809"/>
              <a:gd name="connsiteX4" fmla="*/ 0 w 10000"/>
              <a:gd name="connsiteY4" fmla="*/ 9809 h 9809"/>
              <a:gd name="connsiteX0" fmla="*/ 0 w 10000"/>
              <a:gd name="connsiteY0" fmla="*/ 10146 h 10146"/>
              <a:gd name="connsiteX1" fmla="*/ 6869 w 10000"/>
              <a:gd name="connsiteY1" fmla="*/ 0 h 10146"/>
              <a:gd name="connsiteX2" fmla="*/ 10000 w 10000"/>
              <a:gd name="connsiteY2" fmla="*/ 146 h 10146"/>
              <a:gd name="connsiteX3" fmla="*/ 3243 w 10000"/>
              <a:gd name="connsiteY3" fmla="*/ 10098 h 10146"/>
              <a:gd name="connsiteX4" fmla="*/ 0 w 10000"/>
              <a:gd name="connsiteY4" fmla="*/ 10146 h 10146"/>
              <a:gd name="connsiteX0" fmla="*/ 0 w 10090"/>
              <a:gd name="connsiteY0" fmla="*/ 10146 h 10146"/>
              <a:gd name="connsiteX1" fmla="*/ 6869 w 10090"/>
              <a:gd name="connsiteY1" fmla="*/ 0 h 10146"/>
              <a:gd name="connsiteX2" fmla="*/ 10090 w 10090"/>
              <a:gd name="connsiteY2" fmla="*/ 49 h 10146"/>
              <a:gd name="connsiteX3" fmla="*/ 3243 w 10090"/>
              <a:gd name="connsiteY3" fmla="*/ 10098 h 10146"/>
              <a:gd name="connsiteX4" fmla="*/ 0 w 10090"/>
              <a:gd name="connsiteY4" fmla="*/ 10146 h 10146"/>
              <a:gd name="connsiteX0" fmla="*/ 0 w 10090"/>
              <a:gd name="connsiteY0" fmla="*/ 10195 h 10195"/>
              <a:gd name="connsiteX1" fmla="*/ 6869 w 10090"/>
              <a:gd name="connsiteY1" fmla="*/ 0 h 10195"/>
              <a:gd name="connsiteX2" fmla="*/ 10090 w 10090"/>
              <a:gd name="connsiteY2" fmla="*/ 49 h 10195"/>
              <a:gd name="connsiteX3" fmla="*/ 3243 w 10090"/>
              <a:gd name="connsiteY3" fmla="*/ 10098 h 10195"/>
              <a:gd name="connsiteX4" fmla="*/ 0 w 10090"/>
              <a:gd name="connsiteY4" fmla="*/ 10195 h 10195"/>
              <a:gd name="connsiteX0" fmla="*/ 0 w 9796"/>
              <a:gd name="connsiteY0" fmla="*/ 10195 h 10195"/>
              <a:gd name="connsiteX1" fmla="*/ 6869 w 9796"/>
              <a:gd name="connsiteY1" fmla="*/ 0 h 10195"/>
              <a:gd name="connsiteX2" fmla="*/ 9796 w 9796"/>
              <a:gd name="connsiteY2" fmla="*/ 146 h 10195"/>
              <a:gd name="connsiteX3" fmla="*/ 3243 w 9796"/>
              <a:gd name="connsiteY3" fmla="*/ 10098 h 10195"/>
              <a:gd name="connsiteX4" fmla="*/ 0 w 9796"/>
              <a:gd name="connsiteY4" fmla="*/ 10195 h 10195"/>
              <a:gd name="connsiteX0" fmla="*/ 0 w 10046"/>
              <a:gd name="connsiteY0" fmla="*/ 10000 h 10000"/>
              <a:gd name="connsiteX1" fmla="*/ 7012 w 10046"/>
              <a:gd name="connsiteY1" fmla="*/ 0 h 10000"/>
              <a:gd name="connsiteX2" fmla="*/ 10046 w 10046"/>
              <a:gd name="connsiteY2" fmla="*/ 48 h 10000"/>
              <a:gd name="connsiteX3" fmla="*/ 3311 w 10046"/>
              <a:gd name="connsiteY3" fmla="*/ 9905 h 10000"/>
              <a:gd name="connsiteX4" fmla="*/ 0 w 10046"/>
              <a:gd name="connsiteY4" fmla="*/ 10000 h 10000"/>
              <a:gd name="connsiteX0" fmla="*/ 0 w 10115"/>
              <a:gd name="connsiteY0" fmla="*/ 10000 h 10000"/>
              <a:gd name="connsiteX1" fmla="*/ 7012 w 10115"/>
              <a:gd name="connsiteY1" fmla="*/ 0 h 10000"/>
              <a:gd name="connsiteX2" fmla="*/ 10115 w 10115"/>
              <a:gd name="connsiteY2" fmla="*/ 48 h 10000"/>
              <a:gd name="connsiteX3" fmla="*/ 3311 w 10115"/>
              <a:gd name="connsiteY3" fmla="*/ 9905 h 10000"/>
              <a:gd name="connsiteX4" fmla="*/ 0 w 10115"/>
              <a:gd name="connsiteY4" fmla="*/ 10000 h 10000"/>
              <a:gd name="connsiteX0" fmla="*/ 0 w 10069"/>
              <a:gd name="connsiteY0" fmla="*/ 10047 h 10047"/>
              <a:gd name="connsiteX1" fmla="*/ 7012 w 10069"/>
              <a:gd name="connsiteY1" fmla="*/ 47 h 10047"/>
              <a:gd name="connsiteX2" fmla="*/ 10069 w 10069"/>
              <a:gd name="connsiteY2" fmla="*/ 0 h 10047"/>
              <a:gd name="connsiteX3" fmla="*/ 3311 w 10069"/>
              <a:gd name="connsiteY3" fmla="*/ 9952 h 10047"/>
              <a:gd name="connsiteX4" fmla="*/ 0 w 10069"/>
              <a:gd name="connsiteY4" fmla="*/ 10047 h 10047"/>
              <a:gd name="connsiteX0" fmla="*/ 0 w 10069"/>
              <a:gd name="connsiteY0" fmla="*/ 10238 h 10238"/>
              <a:gd name="connsiteX1" fmla="*/ 6989 w 10069"/>
              <a:gd name="connsiteY1" fmla="*/ 0 h 10238"/>
              <a:gd name="connsiteX2" fmla="*/ 10069 w 10069"/>
              <a:gd name="connsiteY2" fmla="*/ 191 h 10238"/>
              <a:gd name="connsiteX3" fmla="*/ 3311 w 10069"/>
              <a:gd name="connsiteY3" fmla="*/ 10143 h 10238"/>
              <a:gd name="connsiteX4" fmla="*/ 0 w 10069"/>
              <a:gd name="connsiteY4" fmla="*/ 10238 h 10238"/>
              <a:gd name="connsiteX0" fmla="*/ 0 w 10069"/>
              <a:gd name="connsiteY0" fmla="*/ 10047 h 10047"/>
              <a:gd name="connsiteX1" fmla="*/ 6835 w 10069"/>
              <a:gd name="connsiteY1" fmla="*/ 0 h 10047"/>
              <a:gd name="connsiteX2" fmla="*/ 10069 w 10069"/>
              <a:gd name="connsiteY2" fmla="*/ 0 h 10047"/>
              <a:gd name="connsiteX3" fmla="*/ 3311 w 10069"/>
              <a:gd name="connsiteY3" fmla="*/ 9952 h 10047"/>
              <a:gd name="connsiteX4" fmla="*/ 0 w 10069"/>
              <a:gd name="connsiteY4" fmla="*/ 10047 h 10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9" h="10047">
                <a:moveTo>
                  <a:pt x="0" y="10047"/>
                </a:moveTo>
                <a:lnTo>
                  <a:pt x="6835" y="0"/>
                </a:lnTo>
                <a:lnTo>
                  <a:pt x="10069" y="0"/>
                </a:lnTo>
                <a:lnTo>
                  <a:pt x="3311" y="9952"/>
                </a:lnTo>
                <a:lnTo>
                  <a:pt x="0" y="1004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latin typeface="Arial"/>
            </a:endParaRPr>
          </a:p>
        </p:txBody>
      </p:sp>
      <p:sp>
        <p:nvSpPr>
          <p:cNvPr id="4" name="Slide Number Placeholder 3"/>
          <p:cNvSpPr>
            <a:spLocks noGrp="1"/>
          </p:cNvSpPr>
          <p:nvPr>
            <p:ph type="sldNum" sz="quarter" idx="4294967295"/>
          </p:nvPr>
        </p:nvSpPr>
        <p:spPr>
          <a:xfrm>
            <a:off x="8610600" y="6356351"/>
            <a:ext cx="2057400" cy="365125"/>
          </a:xfrm>
          <a:prstGeom prst="rect">
            <a:avLst/>
          </a:prstGeom>
        </p:spPr>
        <p:txBody>
          <a:bodyPr/>
          <a:lstStyle/>
          <a:p>
            <a:pPr defTabSz="457200">
              <a:defRPr/>
            </a:pPr>
            <a:fld id="{6DD3900B-E9F6-4C4B-B098-AAADBC846C16}" type="slidenum">
              <a:rPr lang="en-US" sz="1800">
                <a:solidFill>
                  <a:prstClr val="black"/>
                </a:solidFill>
                <a:latin typeface="Arial"/>
              </a:rPr>
              <a:pPr defTabSz="457200">
                <a:defRPr/>
              </a:pPr>
              <a:t>11</a:t>
            </a:fld>
            <a:endParaRPr lang="en-US" sz="1800" dirty="0">
              <a:solidFill>
                <a:prstClr val="black"/>
              </a:solidFill>
              <a:latin typeface="Arial"/>
            </a:endParaRPr>
          </a:p>
        </p:txBody>
      </p:sp>
      <p:sp>
        <p:nvSpPr>
          <p:cNvPr id="5" name="Title 4"/>
          <p:cNvSpPr>
            <a:spLocks noGrp="1"/>
          </p:cNvSpPr>
          <p:nvPr>
            <p:ph type="title" idx="4294967295"/>
          </p:nvPr>
        </p:nvSpPr>
        <p:spPr>
          <a:xfrm>
            <a:off x="766427" y="211092"/>
            <a:ext cx="8918534" cy="633951"/>
          </a:xfrm>
          <a:prstGeom prst="rect">
            <a:avLst/>
          </a:prstGeom>
        </p:spPr>
        <p:txBody>
          <a:bodyPr>
            <a:noAutofit/>
          </a:bodyPr>
          <a:lstStyle/>
          <a:p>
            <a:pPr defTabSz="415869">
              <a:buSzPct val="25000"/>
            </a:pPr>
            <a:r>
              <a:rPr lang="en-GB" sz="3200" b="1" kern="0" dirty="0">
                <a:solidFill>
                  <a:schemeClr val="bg1"/>
                </a:solidFill>
                <a:latin typeface="+mn-lt"/>
                <a:ea typeface="Georgia"/>
                <a:cs typeface="Georgia"/>
              </a:rPr>
              <a:t>CHWs are all equipped with Smart Phone to enhance their ability to deliver quality PHC services</a:t>
            </a:r>
          </a:p>
        </p:txBody>
      </p:sp>
      <p:sp>
        <p:nvSpPr>
          <p:cNvPr id="20" name="Content Placeholder 2"/>
          <p:cNvSpPr txBox="1">
            <a:spLocks/>
          </p:cNvSpPr>
          <p:nvPr/>
        </p:nvSpPr>
        <p:spPr>
          <a:xfrm rot="19448848">
            <a:off x="6299298" y="5201509"/>
            <a:ext cx="3867150" cy="67863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GB" sz="1500" b="1" dirty="0">
                <a:solidFill>
                  <a:prstClr val="white"/>
                </a:solidFill>
                <a:latin typeface="Arial"/>
              </a:rPr>
              <a:t>Research and information </a:t>
            </a:r>
          </a:p>
          <a:p>
            <a:pPr marL="0" indent="0">
              <a:buNone/>
              <a:defRPr/>
            </a:pPr>
            <a:r>
              <a:rPr lang="en-GB" sz="1500" dirty="0">
                <a:solidFill>
                  <a:prstClr val="white"/>
                </a:solidFill>
                <a:latin typeface="Arial"/>
              </a:rPr>
              <a:t>Data collection and analysis</a:t>
            </a:r>
          </a:p>
          <a:p>
            <a:pPr marL="0" indent="0">
              <a:buNone/>
              <a:defRPr/>
            </a:pPr>
            <a:endParaRPr lang="en-GB" sz="1500" dirty="0">
              <a:solidFill>
                <a:prstClr val="black"/>
              </a:solidFill>
              <a:latin typeface="Arial"/>
            </a:endParaRPr>
          </a:p>
          <a:p>
            <a:pPr marL="0" indent="0">
              <a:buNone/>
              <a:defRPr/>
            </a:pPr>
            <a:endParaRPr lang="en-GB" sz="1500" dirty="0">
              <a:solidFill>
                <a:prstClr val="black"/>
              </a:solidFill>
              <a:latin typeface="Arial"/>
            </a:endParaRPr>
          </a:p>
        </p:txBody>
      </p:sp>
      <p:sp>
        <p:nvSpPr>
          <p:cNvPr id="21" name="Content Placeholder 2"/>
          <p:cNvSpPr txBox="1">
            <a:spLocks/>
          </p:cNvSpPr>
          <p:nvPr/>
        </p:nvSpPr>
        <p:spPr>
          <a:xfrm rot="19466387">
            <a:off x="7870259" y="5280454"/>
            <a:ext cx="3689555" cy="71616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GB" sz="1500" b="1" dirty="0">
                <a:solidFill>
                  <a:prstClr val="black"/>
                </a:solidFill>
                <a:latin typeface="Arial"/>
              </a:rPr>
              <a:t>Financing </a:t>
            </a:r>
          </a:p>
          <a:p>
            <a:pPr marL="0" indent="0">
              <a:buNone/>
              <a:defRPr/>
            </a:pPr>
            <a:r>
              <a:rPr lang="en-GB" sz="1500" dirty="0">
                <a:solidFill>
                  <a:prstClr val="black"/>
                </a:solidFill>
                <a:latin typeface="Arial"/>
              </a:rPr>
              <a:t>Mobile payments, incentives</a:t>
            </a:r>
          </a:p>
          <a:p>
            <a:pPr marL="0" indent="0">
              <a:buNone/>
              <a:defRPr/>
            </a:pPr>
            <a:endParaRPr lang="en-GB" sz="1500" dirty="0">
              <a:solidFill>
                <a:prstClr val="black"/>
              </a:solidFill>
              <a:latin typeface="Arial"/>
            </a:endParaRPr>
          </a:p>
          <a:p>
            <a:pPr marL="0" indent="0">
              <a:buNone/>
              <a:defRPr/>
            </a:pPr>
            <a:endParaRPr lang="en-GB" sz="1500" dirty="0">
              <a:solidFill>
                <a:prstClr val="black"/>
              </a:solidFill>
              <a:latin typeface="Arial"/>
            </a:endParaRPr>
          </a:p>
        </p:txBody>
      </p:sp>
      <p:sp>
        <p:nvSpPr>
          <p:cNvPr id="35" name="Content Placeholder 2"/>
          <p:cNvSpPr txBox="1">
            <a:spLocks/>
          </p:cNvSpPr>
          <p:nvPr/>
        </p:nvSpPr>
        <p:spPr>
          <a:xfrm rot="19439441">
            <a:off x="4773402" y="5080368"/>
            <a:ext cx="3867150" cy="8084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GB" sz="1500" b="1" dirty="0">
                <a:solidFill>
                  <a:prstClr val="white"/>
                </a:solidFill>
                <a:latin typeface="Arial"/>
              </a:rPr>
              <a:t>Products, supply chain, logistics</a:t>
            </a:r>
          </a:p>
          <a:p>
            <a:pPr marL="0" indent="0">
              <a:buNone/>
              <a:defRPr/>
            </a:pPr>
            <a:r>
              <a:rPr lang="en-GB" sz="1500" dirty="0">
                <a:solidFill>
                  <a:prstClr val="white"/>
                </a:solidFill>
                <a:latin typeface="Arial"/>
              </a:rPr>
              <a:t>POS, stock management, warehouse management etc.</a:t>
            </a:r>
          </a:p>
          <a:p>
            <a:pPr marL="0" indent="0">
              <a:buNone/>
              <a:defRPr/>
            </a:pPr>
            <a:endParaRPr lang="en-GB" sz="1500" dirty="0">
              <a:solidFill>
                <a:prstClr val="white"/>
              </a:solidFill>
              <a:latin typeface="Arial"/>
            </a:endParaRPr>
          </a:p>
          <a:p>
            <a:pPr marL="0" indent="0">
              <a:buNone/>
              <a:defRPr/>
            </a:pPr>
            <a:endParaRPr lang="en-GB" sz="1500" dirty="0">
              <a:solidFill>
                <a:prstClr val="black"/>
              </a:solidFill>
              <a:latin typeface="Arial"/>
            </a:endParaRPr>
          </a:p>
        </p:txBody>
      </p:sp>
      <p:sp>
        <p:nvSpPr>
          <p:cNvPr id="53" name="Content Placeholder 1"/>
          <p:cNvSpPr txBox="1">
            <a:spLocks/>
          </p:cNvSpPr>
          <p:nvPr/>
        </p:nvSpPr>
        <p:spPr>
          <a:xfrm>
            <a:off x="5930280" y="2189720"/>
            <a:ext cx="1073278" cy="83568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600"/>
              </a:spcBef>
              <a:buNone/>
              <a:defRPr/>
            </a:pPr>
            <a:r>
              <a:rPr lang="en-GB" sz="1300" b="1" dirty="0">
                <a:solidFill>
                  <a:prstClr val="black"/>
                </a:solidFill>
                <a:latin typeface="Arial"/>
              </a:rPr>
              <a:t>Referral</a:t>
            </a:r>
          </a:p>
          <a:p>
            <a:pPr marL="0" indent="0">
              <a:lnSpc>
                <a:spcPct val="110000"/>
              </a:lnSpc>
              <a:spcBef>
                <a:spcPts val="600"/>
              </a:spcBef>
              <a:buNone/>
              <a:defRPr/>
            </a:pPr>
            <a:r>
              <a:rPr lang="en-GB" sz="1300" dirty="0">
                <a:solidFill>
                  <a:prstClr val="black"/>
                </a:solidFill>
                <a:latin typeface="Arial"/>
              </a:rPr>
              <a:t>Referrals tracking and follow ups</a:t>
            </a:r>
          </a:p>
          <a:p>
            <a:pPr marL="0" indent="0">
              <a:lnSpc>
                <a:spcPct val="110000"/>
              </a:lnSpc>
              <a:spcBef>
                <a:spcPts val="600"/>
              </a:spcBef>
              <a:buNone/>
              <a:defRPr/>
            </a:pPr>
            <a:endParaRPr lang="en-GB" sz="1300" dirty="0">
              <a:solidFill>
                <a:prstClr val="black"/>
              </a:solidFill>
              <a:latin typeface="Arial"/>
            </a:endParaRPr>
          </a:p>
        </p:txBody>
      </p:sp>
      <p:sp>
        <p:nvSpPr>
          <p:cNvPr id="54" name="Content Placeholder 1"/>
          <p:cNvSpPr txBox="1">
            <a:spLocks/>
          </p:cNvSpPr>
          <p:nvPr/>
        </p:nvSpPr>
        <p:spPr>
          <a:xfrm>
            <a:off x="4238740" y="1226651"/>
            <a:ext cx="1746955" cy="77486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600"/>
              </a:spcBef>
              <a:buNone/>
              <a:defRPr/>
            </a:pPr>
            <a:r>
              <a:rPr lang="en-GB" sz="1300" b="1" dirty="0">
                <a:solidFill>
                  <a:prstClr val="black"/>
                </a:solidFill>
                <a:latin typeface="Arial"/>
              </a:rPr>
              <a:t>Disease surveillance</a:t>
            </a:r>
          </a:p>
          <a:p>
            <a:pPr marL="0" indent="0">
              <a:lnSpc>
                <a:spcPct val="110000"/>
              </a:lnSpc>
              <a:spcBef>
                <a:spcPts val="600"/>
              </a:spcBef>
              <a:buNone/>
              <a:defRPr/>
            </a:pPr>
            <a:r>
              <a:rPr lang="en-GB" sz="1300" dirty="0">
                <a:solidFill>
                  <a:prstClr val="black"/>
                </a:solidFill>
                <a:latin typeface="Arial"/>
              </a:rPr>
              <a:t>Geo tracking of disease incidences and analysis</a:t>
            </a:r>
          </a:p>
        </p:txBody>
      </p:sp>
      <p:sp>
        <p:nvSpPr>
          <p:cNvPr id="56" name="Content Placeholder 1"/>
          <p:cNvSpPr txBox="1">
            <a:spLocks/>
          </p:cNvSpPr>
          <p:nvPr/>
        </p:nvSpPr>
        <p:spPr>
          <a:xfrm flipH="1">
            <a:off x="7939467" y="1492494"/>
            <a:ext cx="1905311" cy="61365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600"/>
              </a:spcBef>
              <a:buNone/>
              <a:defRPr/>
            </a:pPr>
            <a:r>
              <a:rPr lang="en-GB" sz="1300" b="1" dirty="0">
                <a:solidFill>
                  <a:prstClr val="black"/>
                </a:solidFill>
                <a:latin typeface="Arial"/>
              </a:rPr>
              <a:t>Health promotion</a:t>
            </a:r>
          </a:p>
          <a:p>
            <a:pPr marL="0" indent="0">
              <a:lnSpc>
                <a:spcPct val="110000"/>
              </a:lnSpc>
              <a:spcBef>
                <a:spcPts val="600"/>
              </a:spcBef>
              <a:buNone/>
              <a:defRPr/>
            </a:pPr>
            <a:r>
              <a:rPr lang="en-GB" sz="1300" dirty="0">
                <a:solidFill>
                  <a:prstClr val="black"/>
                </a:solidFill>
                <a:latin typeface="Arial"/>
              </a:rPr>
              <a:t>Videos</a:t>
            </a:r>
          </a:p>
        </p:txBody>
      </p:sp>
      <p:sp>
        <p:nvSpPr>
          <p:cNvPr id="57" name="Content Placeholder 1"/>
          <p:cNvSpPr txBox="1">
            <a:spLocks/>
          </p:cNvSpPr>
          <p:nvPr/>
        </p:nvSpPr>
        <p:spPr>
          <a:xfrm>
            <a:off x="1625211" y="2523013"/>
            <a:ext cx="1532548" cy="74138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600"/>
              </a:spcBef>
              <a:buNone/>
              <a:defRPr/>
            </a:pPr>
            <a:r>
              <a:rPr lang="en-GB" sz="1300" b="1" dirty="0">
                <a:solidFill>
                  <a:prstClr val="black"/>
                </a:solidFill>
                <a:latin typeface="Arial"/>
              </a:rPr>
              <a:t>Treatment </a:t>
            </a:r>
          </a:p>
          <a:p>
            <a:pPr marL="0" indent="0">
              <a:lnSpc>
                <a:spcPct val="110000"/>
              </a:lnSpc>
              <a:spcBef>
                <a:spcPts val="600"/>
              </a:spcBef>
              <a:buNone/>
              <a:defRPr/>
            </a:pPr>
            <a:r>
              <a:rPr lang="en-GB" sz="1300" dirty="0">
                <a:solidFill>
                  <a:prstClr val="black"/>
                </a:solidFill>
                <a:latin typeface="Arial"/>
              </a:rPr>
              <a:t>Digital diagnosing</a:t>
            </a:r>
          </a:p>
          <a:p>
            <a:pPr marL="0" indent="0">
              <a:lnSpc>
                <a:spcPct val="110000"/>
              </a:lnSpc>
              <a:spcBef>
                <a:spcPts val="600"/>
              </a:spcBef>
              <a:buNone/>
              <a:defRPr/>
            </a:pPr>
            <a:r>
              <a:rPr lang="en-GB" sz="1300" dirty="0">
                <a:solidFill>
                  <a:prstClr val="black"/>
                </a:solidFill>
                <a:latin typeface="Arial"/>
              </a:rPr>
              <a:t>Biosensors</a:t>
            </a:r>
          </a:p>
        </p:txBody>
      </p:sp>
      <p:sp>
        <p:nvSpPr>
          <p:cNvPr id="58" name="Content Placeholder 1"/>
          <p:cNvSpPr txBox="1">
            <a:spLocks/>
          </p:cNvSpPr>
          <p:nvPr/>
        </p:nvSpPr>
        <p:spPr>
          <a:xfrm>
            <a:off x="8153048" y="3294370"/>
            <a:ext cx="1257217" cy="104186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600"/>
              </a:spcBef>
              <a:buNone/>
              <a:defRPr/>
            </a:pPr>
            <a:r>
              <a:rPr lang="en-GB" sz="1300" b="1" dirty="0">
                <a:solidFill>
                  <a:prstClr val="black"/>
                </a:solidFill>
                <a:latin typeface="Arial"/>
              </a:rPr>
              <a:t>Disease prevention </a:t>
            </a:r>
          </a:p>
          <a:p>
            <a:pPr marL="0" indent="0">
              <a:lnSpc>
                <a:spcPct val="110000"/>
              </a:lnSpc>
              <a:spcBef>
                <a:spcPts val="600"/>
              </a:spcBef>
              <a:buNone/>
              <a:defRPr/>
            </a:pPr>
            <a:r>
              <a:rPr lang="en-GB" sz="1300" dirty="0">
                <a:solidFill>
                  <a:prstClr val="black"/>
                </a:solidFill>
                <a:latin typeface="Arial"/>
              </a:rPr>
              <a:t>Mobile learning</a:t>
            </a:r>
          </a:p>
        </p:txBody>
      </p:sp>
      <p:sp>
        <p:nvSpPr>
          <p:cNvPr id="67" name="Flowchart: Off-page Connector 66"/>
          <p:cNvSpPr/>
          <p:nvPr/>
        </p:nvSpPr>
        <p:spPr>
          <a:xfrm rot="3312880">
            <a:off x="2919147" y="3208245"/>
            <a:ext cx="953751" cy="460913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1871 w 10000"/>
              <a:gd name="connsiteY0" fmla="*/ 2585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1871 w 10000"/>
              <a:gd name="connsiteY5" fmla="*/ 2585 h 10000"/>
              <a:gd name="connsiteX0" fmla="*/ 1293 w 10000"/>
              <a:gd name="connsiteY0" fmla="*/ 2764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1293 w 10000"/>
              <a:gd name="connsiteY5" fmla="*/ 2764 h 10000"/>
              <a:gd name="connsiteX0" fmla="*/ 0 w 8707"/>
              <a:gd name="connsiteY0" fmla="*/ 2764 h 10000"/>
              <a:gd name="connsiteX1" fmla="*/ 8707 w 8707"/>
              <a:gd name="connsiteY1" fmla="*/ 0 h 10000"/>
              <a:gd name="connsiteX2" fmla="*/ 8707 w 8707"/>
              <a:gd name="connsiteY2" fmla="*/ 8000 h 10000"/>
              <a:gd name="connsiteX3" fmla="*/ 3707 w 8707"/>
              <a:gd name="connsiteY3" fmla="*/ 10000 h 10000"/>
              <a:gd name="connsiteX4" fmla="*/ 224 w 8707"/>
              <a:gd name="connsiteY4" fmla="*/ 8653 h 10000"/>
              <a:gd name="connsiteX5" fmla="*/ 0 w 8707"/>
              <a:gd name="connsiteY5" fmla="*/ 2764 h 10000"/>
              <a:gd name="connsiteX0" fmla="*/ 127 w 10127"/>
              <a:gd name="connsiteY0" fmla="*/ 2764 h 10000"/>
              <a:gd name="connsiteX1" fmla="*/ 10127 w 10127"/>
              <a:gd name="connsiteY1" fmla="*/ 0 h 10000"/>
              <a:gd name="connsiteX2" fmla="*/ 10127 w 10127"/>
              <a:gd name="connsiteY2" fmla="*/ 8000 h 10000"/>
              <a:gd name="connsiteX3" fmla="*/ 4384 w 10127"/>
              <a:gd name="connsiteY3" fmla="*/ 10000 h 10000"/>
              <a:gd name="connsiteX4" fmla="*/ 16 w 10127"/>
              <a:gd name="connsiteY4" fmla="*/ 8676 h 10000"/>
              <a:gd name="connsiteX5" fmla="*/ 127 w 10127"/>
              <a:gd name="connsiteY5" fmla="*/ 2764 h 10000"/>
              <a:gd name="connsiteX0" fmla="*/ 127 w 10127"/>
              <a:gd name="connsiteY0" fmla="*/ 2764 h 9403"/>
              <a:gd name="connsiteX1" fmla="*/ 10127 w 10127"/>
              <a:gd name="connsiteY1" fmla="*/ 0 h 9403"/>
              <a:gd name="connsiteX2" fmla="*/ 10127 w 10127"/>
              <a:gd name="connsiteY2" fmla="*/ 8000 h 9403"/>
              <a:gd name="connsiteX3" fmla="*/ 5651 w 10127"/>
              <a:gd name="connsiteY3" fmla="*/ 9403 h 9403"/>
              <a:gd name="connsiteX4" fmla="*/ 16 w 10127"/>
              <a:gd name="connsiteY4" fmla="*/ 8676 h 9403"/>
              <a:gd name="connsiteX5" fmla="*/ 127 w 10127"/>
              <a:gd name="connsiteY5" fmla="*/ 2764 h 9403"/>
              <a:gd name="connsiteX0" fmla="*/ 125 w 10000"/>
              <a:gd name="connsiteY0" fmla="*/ 2939 h 9806"/>
              <a:gd name="connsiteX1" fmla="*/ 10000 w 10000"/>
              <a:gd name="connsiteY1" fmla="*/ 0 h 9806"/>
              <a:gd name="connsiteX2" fmla="*/ 10000 w 10000"/>
              <a:gd name="connsiteY2" fmla="*/ 8508 h 9806"/>
              <a:gd name="connsiteX3" fmla="*/ 5407 w 10000"/>
              <a:gd name="connsiteY3" fmla="*/ 9806 h 9806"/>
              <a:gd name="connsiteX4" fmla="*/ 16 w 10000"/>
              <a:gd name="connsiteY4" fmla="*/ 9227 h 9806"/>
              <a:gd name="connsiteX5" fmla="*/ 125 w 10000"/>
              <a:gd name="connsiteY5" fmla="*/ 2939 h 9806"/>
              <a:gd name="connsiteX0" fmla="*/ 125 w 10000"/>
              <a:gd name="connsiteY0" fmla="*/ 2997 h 10117"/>
              <a:gd name="connsiteX1" fmla="*/ 10000 w 10000"/>
              <a:gd name="connsiteY1" fmla="*/ 0 h 10117"/>
              <a:gd name="connsiteX2" fmla="*/ 10000 w 10000"/>
              <a:gd name="connsiteY2" fmla="*/ 8676 h 10117"/>
              <a:gd name="connsiteX3" fmla="*/ 5013 w 10000"/>
              <a:gd name="connsiteY3" fmla="*/ 10117 h 10117"/>
              <a:gd name="connsiteX4" fmla="*/ 16 w 10000"/>
              <a:gd name="connsiteY4" fmla="*/ 9410 h 10117"/>
              <a:gd name="connsiteX5" fmla="*/ 125 w 10000"/>
              <a:gd name="connsiteY5" fmla="*/ 2997 h 10117"/>
              <a:gd name="connsiteX0" fmla="*/ 125 w 10000"/>
              <a:gd name="connsiteY0" fmla="*/ 2997 h 10105"/>
              <a:gd name="connsiteX1" fmla="*/ 10000 w 10000"/>
              <a:gd name="connsiteY1" fmla="*/ 0 h 10105"/>
              <a:gd name="connsiteX2" fmla="*/ 10000 w 10000"/>
              <a:gd name="connsiteY2" fmla="*/ 8676 h 10105"/>
              <a:gd name="connsiteX3" fmla="*/ 5333 w 10000"/>
              <a:gd name="connsiteY3" fmla="*/ 10105 h 10105"/>
              <a:gd name="connsiteX4" fmla="*/ 16 w 10000"/>
              <a:gd name="connsiteY4" fmla="*/ 9410 h 10105"/>
              <a:gd name="connsiteX5" fmla="*/ 125 w 10000"/>
              <a:gd name="connsiteY5" fmla="*/ 2997 h 10105"/>
              <a:gd name="connsiteX0" fmla="*/ 125 w 10121"/>
              <a:gd name="connsiteY0" fmla="*/ 2922 h 10030"/>
              <a:gd name="connsiteX1" fmla="*/ 10121 w 10121"/>
              <a:gd name="connsiteY1" fmla="*/ 0 h 10030"/>
              <a:gd name="connsiteX2" fmla="*/ 10000 w 10121"/>
              <a:gd name="connsiteY2" fmla="*/ 8601 h 10030"/>
              <a:gd name="connsiteX3" fmla="*/ 5333 w 10121"/>
              <a:gd name="connsiteY3" fmla="*/ 10030 h 10030"/>
              <a:gd name="connsiteX4" fmla="*/ 16 w 10121"/>
              <a:gd name="connsiteY4" fmla="*/ 9335 h 10030"/>
              <a:gd name="connsiteX5" fmla="*/ 125 w 10121"/>
              <a:gd name="connsiteY5" fmla="*/ 2922 h 1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1" h="10030">
                <a:moveTo>
                  <a:pt x="125" y="2922"/>
                </a:moveTo>
                <a:lnTo>
                  <a:pt x="10121" y="0"/>
                </a:lnTo>
                <a:cubicBezTo>
                  <a:pt x="10081" y="2867"/>
                  <a:pt x="10040" y="5734"/>
                  <a:pt x="10000" y="8601"/>
                </a:cubicBezTo>
                <a:lnTo>
                  <a:pt x="5333" y="10030"/>
                </a:lnTo>
                <a:lnTo>
                  <a:pt x="16" y="9335"/>
                </a:lnTo>
                <a:cubicBezTo>
                  <a:pt x="-69" y="7205"/>
                  <a:pt x="210" y="5051"/>
                  <a:pt x="125" y="2922"/>
                </a:cubicBezTo>
                <a:close/>
              </a:path>
            </a:pathLst>
          </a:cu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latin typeface="Arial"/>
            </a:endParaRPr>
          </a:p>
        </p:txBody>
      </p:sp>
      <p:sp>
        <p:nvSpPr>
          <p:cNvPr id="61" name="Flowchart: Data 60"/>
          <p:cNvSpPr/>
          <p:nvPr/>
        </p:nvSpPr>
        <p:spPr>
          <a:xfrm>
            <a:off x="2367213" y="4563840"/>
            <a:ext cx="4753321" cy="229532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4511 w 10000"/>
              <a:gd name="connsiteY3" fmla="*/ 9289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3295 w 10000"/>
              <a:gd name="connsiteY3" fmla="*/ 9953 h 10000"/>
              <a:gd name="connsiteX4" fmla="*/ 0 w 10000"/>
              <a:gd name="connsiteY4" fmla="*/ 10000 h 10000"/>
              <a:gd name="connsiteX0" fmla="*/ 0 w 10161"/>
              <a:gd name="connsiteY0" fmla="*/ 10000 h 10000"/>
              <a:gd name="connsiteX1" fmla="*/ 2000 w 10161"/>
              <a:gd name="connsiteY1" fmla="*/ 0 h 10000"/>
              <a:gd name="connsiteX2" fmla="*/ 10161 w 10161"/>
              <a:gd name="connsiteY2" fmla="*/ 237 h 10000"/>
              <a:gd name="connsiteX3" fmla="*/ 3295 w 10161"/>
              <a:gd name="connsiteY3" fmla="*/ 9953 h 10000"/>
              <a:gd name="connsiteX4" fmla="*/ 0 w 10161"/>
              <a:gd name="connsiteY4" fmla="*/ 10000 h 10000"/>
              <a:gd name="connsiteX0" fmla="*/ 0 w 10161"/>
              <a:gd name="connsiteY0" fmla="*/ 9953 h 9953"/>
              <a:gd name="connsiteX1" fmla="*/ 6659 w 10161"/>
              <a:gd name="connsiteY1" fmla="*/ 0 h 9953"/>
              <a:gd name="connsiteX2" fmla="*/ 10161 w 10161"/>
              <a:gd name="connsiteY2" fmla="*/ 190 h 9953"/>
              <a:gd name="connsiteX3" fmla="*/ 3295 w 10161"/>
              <a:gd name="connsiteY3" fmla="*/ 9906 h 9953"/>
              <a:gd name="connsiteX4" fmla="*/ 0 w 10161"/>
              <a:gd name="connsiteY4" fmla="*/ 9953 h 9953"/>
              <a:gd name="connsiteX0" fmla="*/ 0 w 10000"/>
              <a:gd name="connsiteY0" fmla="*/ 9809 h 9809"/>
              <a:gd name="connsiteX1" fmla="*/ 6982 w 10000"/>
              <a:gd name="connsiteY1" fmla="*/ 95 h 9809"/>
              <a:gd name="connsiteX2" fmla="*/ 10000 w 10000"/>
              <a:gd name="connsiteY2" fmla="*/ 0 h 9809"/>
              <a:gd name="connsiteX3" fmla="*/ 3243 w 10000"/>
              <a:gd name="connsiteY3" fmla="*/ 9762 h 9809"/>
              <a:gd name="connsiteX4" fmla="*/ 0 w 10000"/>
              <a:gd name="connsiteY4" fmla="*/ 9809 h 9809"/>
              <a:gd name="connsiteX0" fmla="*/ 0 w 10000"/>
              <a:gd name="connsiteY0" fmla="*/ 10146 h 10146"/>
              <a:gd name="connsiteX1" fmla="*/ 6869 w 10000"/>
              <a:gd name="connsiteY1" fmla="*/ 0 h 10146"/>
              <a:gd name="connsiteX2" fmla="*/ 10000 w 10000"/>
              <a:gd name="connsiteY2" fmla="*/ 146 h 10146"/>
              <a:gd name="connsiteX3" fmla="*/ 3243 w 10000"/>
              <a:gd name="connsiteY3" fmla="*/ 10098 h 10146"/>
              <a:gd name="connsiteX4" fmla="*/ 0 w 10000"/>
              <a:gd name="connsiteY4" fmla="*/ 10146 h 10146"/>
              <a:gd name="connsiteX0" fmla="*/ 0 w 10090"/>
              <a:gd name="connsiteY0" fmla="*/ 10146 h 10146"/>
              <a:gd name="connsiteX1" fmla="*/ 6869 w 10090"/>
              <a:gd name="connsiteY1" fmla="*/ 0 h 10146"/>
              <a:gd name="connsiteX2" fmla="*/ 10090 w 10090"/>
              <a:gd name="connsiteY2" fmla="*/ 49 h 10146"/>
              <a:gd name="connsiteX3" fmla="*/ 3243 w 10090"/>
              <a:gd name="connsiteY3" fmla="*/ 10098 h 10146"/>
              <a:gd name="connsiteX4" fmla="*/ 0 w 10090"/>
              <a:gd name="connsiteY4" fmla="*/ 10146 h 10146"/>
              <a:gd name="connsiteX0" fmla="*/ 0 w 10090"/>
              <a:gd name="connsiteY0" fmla="*/ 10195 h 10195"/>
              <a:gd name="connsiteX1" fmla="*/ 6869 w 10090"/>
              <a:gd name="connsiteY1" fmla="*/ 0 h 10195"/>
              <a:gd name="connsiteX2" fmla="*/ 10090 w 10090"/>
              <a:gd name="connsiteY2" fmla="*/ 49 h 10195"/>
              <a:gd name="connsiteX3" fmla="*/ 3243 w 10090"/>
              <a:gd name="connsiteY3" fmla="*/ 10098 h 10195"/>
              <a:gd name="connsiteX4" fmla="*/ 0 w 10090"/>
              <a:gd name="connsiteY4" fmla="*/ 10195 h 10195"/>
              <a:gd name="connsiteX0" fmla="*/ 0 w 9796"/>
              <a:gd name="connsiteY0" fmla="*/ 10195 h 10195"/>
              <a:gd name="connsiteX1" fmla="*/ 6869 w 9796"/>
              <a:gd name="connsiteY1" fmla="*/ 0 h 10195"/>
              <a:gd name="connsiteX2" fmla="*/ 9796 w 9796"/>
              <a:gd name="connsiteY2" fmla="*/ 146 h 10195"/>
              <a:gd name="connsiteX3" fmla="*/ 3243 w 9796"/>
              <a:gd name="connsiteY3" fmla="*/ 10098 h 10195"/>
              <a:gd name="connsiteX4" fmla="*/ 0 w 9796"/>
              <a:gd name="connsiteY4" fmla="*/ 10195 h 10195"/>
              <a:gd name="connsiteX0" fmla="*/ 0 w 10046"/>
              <a:gd name="connsiteY0" fmla="*/ 10000 h 10000"/>
              <a:gd name="connsiteX1" fmla="*/ 7012 w 10046"/>
              <a:gd name="connsiteY1" fmla="*/ 0 h 10000"/>
              <a:gd name="connsiteX2" fmla="*/ 10046 w 10046"/>
              <a:gd name="connsiteY2" fmla="*/ 48 h 10000"/>
              <a:gd name="connsiteX3" fmla="*/ 3311 w 10046"/>
              <a:gd name="connsiteY3" fmla="*/ 9905 h 10000"/>
              <a:gd name="connsiteX4" fmla="*/ 0 w 10046"/>
              <a:gd name="connsiteY4" fmla="*/ 10000 h 10000"/>
              <a:gd name="connsiteX0" fmla="*/ 0 w 10115"/>
              <a:gd name="connsiteY0" fmla="*/ 10000 h 10000"/>
              <a:gd name="connsiteX1" fmla="*/ 7012 w 10115"/>
              <a:gd name="connsiteY1" fmla="*/ 0 h 10000"/>
              <a:gd name="connsiteX2" fmla="*/ 10115 w 10115"/>
              <a:gd name="connsiteY2" fmla="*/ 48 h 10000"/>
              <a:gd name="connsiteX3" fmla="*/ 3311 w 10115"/>
              <a:gd name="connsiteY3" fmla="*/ 9905 h 10000"/>
              <a:gd name="connsiteX4" fmla="*/ 0 w 10115"/>
              <a:gd name="connsiteY4" fmla="*/ 10000 h 10000"/>
              <a:gd name="connsiteX0" fmla="*/ 0 w 10069"/>
              <a:gd name="connsiteY0" fmla="*/ 10047 h 10047"/>
              <a:gd name="connsiteX1" fmla="*/ 7012 w 10069"/>
              <a:gd name="connsiteY1" fmla="*/ 47 h 10047"/>
              <a:gd name="connsiteX2" fmla="*/ 10069 w 10069"/>
              <a:gd name="connsiteY2" fmla="*/ 0 h 10047"/>
              <a:gd name="connsiteX3" fmla="*/ 3311 w 10069"/>
              <a:gd name="connsiteY3" fmla="*/ 9952 h 10047"/>
              <a:gd name="connsiteX4" fmla="*/ 0 w 10069"/>
              <a:gd name="connsiteY4" fmla="*/ 10047 h 10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9" h="10047">
                <a:moveTo>
                  <a:pt x="0" y="10047"/>
                </a:moveTo>
                <a:lnTo>
                  <a:pt x="7012" y="47"/>
                </a:lnTo>
                <a:lnTo>
                  <a:pt x="10069" y="0"/>
                </a:lnTo>
                <a:lnTo>
                  <a:pt x="3311" y="9952"/>
                </a:lnTo>
                <a:lnTo>
                  <a:pt x="0" y="1004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latin typeface="Arial"/>
            </a:endParaRPr>
          </a:p>
        </p:txBody>
      </p:sp>
      <p:sp>
        <p:nvSpPr>
          <p:cNvPr id="36" name="Content Placeholder 2"/>
          <p:cNvSpPr txBox="1">
            <a:spLocks/>
          </p:cNvSpPr>
          <p:nvPr/>
        </p:nvSpPr>
        <p:spPr>
          <a:xfrm rot="19524062">
            <a:off x="3092852" y="5207775"/>
            <a:ext cx="3867150" cy="678635"/>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GB" sz="1500" b="1" dirty="0">
                <a:solidFill>
                  <a:prstClr val="black"/>
                </a:solidFill>
                <a:latin typeface="Arial"/>
              </a:rPr>
              <a:t>Health workforce </a:t>
            </a:r>
          </a:p>
          <a:p>
            <a:pPr marL="0" indent="0">
              <a:buNone/>
              <a:defRPr/>
            </a:pPr>
            <a:r>
              <a:rPr lang="en-GB" sz="1500" dirty="0">
                <a:solidFill>
                  <a:prstClr val="black"/>
                </a:solidFill>
                <a:latin typeface="Arial"/>
              </a:rPr>
              <a:t>Supervision &amp; performance management</a:t>
            </a:r>
          </a:p>
        </p:txBody>
      </p:sp>
      <p:sp>
        <p:nvSpPr>
          <p:cNvPr id="37" name="Content Placeholder 2"/>
          <p:cNvSpPr txBox="1">
            <a:spLocks/>
          </p:cNvSpPr>
          <p:nvPr/>
        </p:nvSpPr>
        <p:spPr>
          <a:xfrm rot="19524062">
            <a:off x="1480040" y="5179365"/>
            <a:ext cx="3867150" cy="776513"/>
          </a:xfrm>
          <a:prstGeom prst="rect">
            <a:avLst/>
          </a:prstGeom>
        </p:spPr>
        <p:txBody>
          <a:bodyPr vert="horz" lIns="91440" tIns="45720" rIns="91440" bIns="45720" rtlCol="0">
            <a:normAutofit fontScale="850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GB" sz="1800" b="1" dirty="0">
                <a:solidFill>
                  <a:prstClr val="white"/>
                </a:solidFill>
                <a:latin typeface="Arial"/>
              </a:rPr>
              <a:t>Leadership/ governance</a:t>
            </a:r>
            <a:r>
              <a:rPr lang="en-GB" sz="1800" dirty="0">
                <a:solidFill>
                  <a:prstClr val="white"/>
                </a:solidFill>
                <a:latin typeface="Arial"/>
              </a:rPr>
              <a:t> </a:t>
            </a:r>
          </a:p>
          <a:p>
            <a:pPr marL="0" indent="0">
              <a:buNone/>
              <a:defRPr/>
            </a:pPr>
            <a:r>
              <a:rPr lang="en-GB" sz="1800" dirty="0">
                <a:solidFill>
                  <a:prstClr val="white"/>
                </a:solidFill>
                <a:latin typeface="Arial"/>
              </a:rPr>
              <a:t>Data informed policy/ decision making, real-time performance tracking) </a:t>
            </a:r>
          </a:p>
          <a:p>
            <a:pPr marL="0" indent="0">
              <a:buNone/>
              <a:defRPr/>
            </a:pPr>
            <a:endParaRPr lang="en-GB" sz="1800" dirty="0">
              <a:solidFill>
                <a:prstClr val="white"/>
              </a:solidFill>
              <a:latin typeface="Arial"/>
            </a:endParaRPr>
          </a:p>
          <a:p>
            <a:pPr marL="0" indent="0">
              <a:buNone/>
              <a:defRPr/>
            </a:pPr>
            <a:endParaRPr lang="en-GB" sz="1800" dirty="0">
              <a:solidFill>
                <a:prstClr val="white"/>
              </a:solidFill>
              <a:latin typeface="Arial"/>
            </a:endParaRPr>
          </a:p>
        </p:txBody>
      </p:sp>
      <p:pic>
        <p:nvPicPr>
          <p:cNvPr id="34" name="Picture 33">
            <a:extLst>
              <a:ext uri="{FF2B5EF4-FFF2-40B4-BE49-F238E27FC236}">
                <a16:creationId xmlns:a16="http://schemas.microsoft.com/office/drawing/2014/main" id="{F2C290FC-E0A0-4851-8CE7-E12BB10C963A}"/>
              </a:ext>
            </a:extLst>
          </p:cNvPr>
          <p:cNvPicPr/>
          <p:nvPr/>
        </p:nvPicPr>
        <p:blipFill>
          <a:blip r:embed="rId6" cstate="print"/>
          <a:srcRect/>
          <a:stretch>
            <a:fillRect/>
          </a:stretch>
        </p:blipFill>
        <p:spPr bwMode="auto">
          <a:xfrm>
            <a:off x="-225063" y="1"/>
            <a:ext cx="1364052" cy="1048876"/>
          </a:xfrm>
          <a:prstGeom prst="rect">
            <a:avLst/>
          </a:prstGeom>
          <a:noFill/>
          <a:ln w="9525">
            <a:noFill/>
            <a:miter lim="800000"/>
            <a:headEnd/>
            <a:tailEnd/>
          </a:ln>
        </p:spPr>
      </p:pic>
    </p:spTree>
    <p:extLst>
      <p:ext uri="{BB962C8B-B14F-4D97-AF65-F5344CB8AC3E}">
        <p14:creationId xmlns:p14="http://schemas.microsoft.com/office/powerpoint/2010/main" val="1269538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LGMalaba_Feb17_0473.jpg"/>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9" name="TextBox 8"/>
          <p:cNvSpPr txBox="1"/>
          <p:nvPr/>
        </p:nvSpPr>
        <p:spPr>
          <a:xfrm>
            <a:off x="1165581" y="684102"/>
            <a:ext cx="41959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084"/>
                </a:solidFill>
                <a:effectLst/>
                <a:uLnTx/>
                <a:uFillTx/>
                <a:latin typeface="Arial"/>
                <a:ea typeface="+mn-ea"/>
                <a:cs typeface="Arial"/>
              </a:rPr>
              <a:t>A J-PAL randomized control trial revealed Living Goods is achieving a</a:t>
            </a:r>
          </a:p>
        </p:txBody>
      </p:sp>
      <p:sp>
        <p:nvSpPr>
          <p:cNvPr id="10" name="TextBox 9"/>
          <p:cNvSpPr txBox="1"/>
          <p:nvPr/>
        </p:nvSpPr>
        <p:spPr>
          <a:xfrm>
            <a:off x="1165581" y="4907634"/>
            <a:ext cx="4058353" cy="89922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6D6E71"/>
                </a:solidFill>
                <a:effectLst/>
                <a:uLnTx/>
                <a:uFillTx/>
                <a:latin typeface="Arial"/>
                <a:ea typeface="+mn-ea"/>
                <a:cs typeface="Arial"/>
              </a:rPr>
              <a:t>The study was independently sponsored by the Children’s Investment Fund Foundation. IPA surveyed 8,000 households over 3 years across 214 villages. Mortality rates improved across income groups at similar rates. </a:t>
            </a:r>
            <a:endParaRPr kumimoji="0" lang="en-US" sz="1700" b="0" i="0" u="none" strike="noStrike" kern="1200" cap="none" spc="0" normalizeH="0" baseline="0" noProof="0" dirty="0">
              <a:ln>
                <a:noFill/>
              </a:ln>
              <a:solidFill>
                <a:srgbClr val="005084"/>
              </a:solidFill>
              <a:effectLst/>
              <a:uLnTx/>
              <a:uFillTx/>
              <a:latin typeface="Arial"/>
              <a:ea typeface="+mn-ea"/>
              <a:cs typeface="Arial"/>
            </a:endParaRPr>
          </a:p>
        </p:txBody>
      </p:sp>
      <p:sp>
        <p:nvSpPr>
          <p:cNvPr id="11" name="TextBox 10"/>
          <p:cNvSpPr txBox="1"/>
          <p:nvPr/>
        </p:nvSpPr>
        <p:spPr>
          <a:xfrm>
            <a:off x="1165581" y="3936650"/>
            <a:ext cx="41959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084"/>
                </a:solidFill>
                <a:effectLst/>
                <a:uLnTx/>
                <a:uFillTx/>
                <a:latin typeface="Arial"/>
                <a:ea typeface="+mn-ea"/>
                <a:cs typeface="Arial"/>
              </a:rPr>
              <a:t>The study also found a 7% reduction in </a:t>
            </a:r>
            <a:br>
              <a:rPr kumimoji="0" lang="en-US" sz="1400" b="0" i="0" u="none" strike="noStrike" kern="1200" cap="none" spc="0" normalizeH="0" baseline="0" noProof="0" dirty="0">
                <a:ln>
                  <a:noFill/>
                </a:ln>
                <a:solidFill>
                  <a:srgbClr val="005084"/>
                </a:solidFill>
                <a:effectLst/>
                <a:uLnTx/>
                <a:uFillTx/>
                <a:latin typeface="Arial"/>
                <a:ea typeface="+mn-ea"/>
                <a:cs typeface="Arial"/>
              </a:rPr>
            </a:br>
            <a:r>
              <a:rPr kumimoji="0" lang="en-US" sz="1400" b="0" i="0" u="none" strike="noStrike" kern="1200" cap="none" spc="0" normalizeH="0" baseline="0" noProof="0" dirty="0">
                <a:ln>
                  <a:noFill/>
                </a:ln>
                <a:solidFill>
                  <a:srgbClr val="005084"/>
                </a:solidFill>
                <a:effectLst/>
                <a:uLnTx/>
                <a:uFillTx/>
                <a:latin typeface="Arial"/>
                <a:ea typeface="+mn-ea"/>
                <a:cs typeface="Arial"/>
              </a:rPr>
              <a:t>under-five stunting.</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Connector 11"/>
          <p:cNvCxnSpPr/>
          <p:nvPr/>
        </p:nvCxnSpPr>
        <p:spPr>
          <a:xfrm flipH="1">
            <a:off x="1264673" y="4690428"/>
            <a:ext cx="1233727" cy="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60957" y="1090227"/>
            <a:ext cx="5212327" cy="2955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D56535"/>
                </a:solidFill>
                <a:effectLst/>
                <a:uLnTx/>
                <a:uFillTx/>
                <a:latin typeface="Georgia"/>
                <a:ea typeface="+mn-ea"/>
                <a:cs typeface="Georgia"/>
              </a:rPr>
              <a:t>27%</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56535"/>
                </a:solidFill>
                <a:effectLst/>
                <a:uLnTx/>
                <a:uFillTx/>
                <a:latin typeface="Georgia"/>
                <a:ea typeface="+mn-ea"/>
                <a:cs typeface="Georgia"/>
              </a:rPr>
              <a:t>reduction</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084"/>
                </a:solidFill>
                <a:effectLst/>
                <a:uLnTx/>
                <a:uFillTx/>
                <a:latin typeface="Georgia"/>
                <a:ea typeface="+mn-ea"/>
                <a:cs typeface="Georgia"/>
              </a:rPr>
              <a:t>in under-five</a:t>
            </a:r>
          </a:p>
          <a:p>
            <a:pPr lvl="0">
              <a:lnSpc>
                <a:spcPct val="80000"/>
              </a:lnSpc>
              <a:defRPr/>
            </a:pPr>
            <a:r>
              <a:rPr kumimoji="0" lang="en-US" sz="3200" b="1" i="0" u="none" strike="noStrike" kern="1200" cap="none" spc="0" normalizeH="0" baseline="0" noProof="0" dirty="0">
                <a:ln>
                  <a:noFill/>
                </a:ln>
                <a:solidFill>
                  <a:srgbClr val="005084"/>
                </a:solidFill>
                <a:effectLst/>
                <a:uLnTx/>
                <a:uFillTx/>
                <a:latin typeface="Georgia"/>
                <a:ea typeface="+mn-ea"/>
                <a:cs typeface="Georgia"/>
              </a:rPr>
              <a:t>mortality</a:t>
            </a:r>
            <a:r>
              <a:rPr lang="en-US" sz="3200" b="1" dirty="0">
                <a:solidFill>
                  <a:srgbClr val="F79646">
                    <a:lumMod val="75000"/>
                  </a:srgbClr>
                </a:solidFill>
                <a:latin typeface="Georgia"/>
                <a:cs typeface="Georgia"/>
              </a:rPr>
              <a:t> 28% reduction </a:t>
            </a:r>
            <a:r>
              <a:rPr lang="en-US" sz="3200" b="1" dirty="0">
                <a:solidFill>
                  <a:srgbClr val="1F497D"/>
                </a:solidFill>
                <a:latin typeface="Georgia"/>
              </a:rPr>
              <a:t>in neonatal mortality </a:t>
            </a:r>
            <a:r>
              <a:rPr lang="en-US" sz="2400" b="1" dirty="0">
                <a:solidFill>
                  <a:srgbClr val="1F497D"/>
                </a:solidFill>
                <a:latin typeface="Georgia"/>
              </a:rPr>
              <a:t>f</a:t>
            </a:r>
            <a:r>
              <a:rPr lang="en-US" sz="2400" b="1" dirty="0">
                <a:solidFill>
                  <a:srgbClr val="1F497D"/>
                </a:solidFill>
                <a:latin typeface="Georgia"/>
                <a:cs typeface="Georgia"/>
              </a:rPr>
              <a:t>or less than $2 per person annually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LG_logo_Reverse_Mediu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6402" y="523792"/>
            <a:ext cx="2228864" cy="648849"/>
          </a:xfrm>
          <a:prstGeom prst="rect">
            <a:avLst/>
          </a:prstGeom>
        </p:spPr>
      </p:pic>
      <p:sp>
        <p:nvSpPr>
          <p:cNvPr id="15" name="TextBox 14"/>
          <p:cNvSpPr txBox="1"/>
          <p:nvPr/>
        </p:nvSpPr>
        <p:spPr>
          <a:xfrm>
            <a:off x="151360" y="6508505"/>
            <a:ext cx="8839389" cy="2260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410751" rtl="0" eaLnBrk="1" fontAlgn="auto" latinLnBrk="1" hangingPunct="0">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Helvetica Light"/>
                <a:ea typeface="+mn-ea"/>
                <a:cs typeface="+mn-cs"/>
                <a:sym typeface="Helvetica Light"/>
              </a:rPr>
              <a:t>Note: </a:t>
            </a:r>
            <a:r>
              <a:rPr kumimoji="0" lang="en-US" sz="984" b="0" i="0" u="none" strike="noStrike" kern="0" cap="none" spc="0" normalizeH="0" baseline="0" noProof="0" dirty="0">
                <a:ln>
                  <a:noFill/>
                </a:ln>
                <a:solidFill>
                  <a:srgbClr val="000000"/>
                </a:solidFill>
                <a:effectLst/>
                <a:uLnTx/>
                <a:uFillTx/>
                <a:latin typeface="Helvetica Light"/>
                <a:ea typeface="+mn-ea"/>
                <a:cs typeface="+mn-cs"/>
                <a:sym typeface="Helvetica Light"/>
              </a:rPr>
              <a:t>Published paper accessible here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https://www.aeaweb.org/articles?id=10.1257/app.20170201</a:t>
            </a:r>
            <a:endParaRPr kumimoji="0" lang="en-US" sz="984" b="0" i="0" u="none" strike="noStrike" kern="0" cap="none" spc="0" normalizeH="0" baseline="0" noProof="0" dirty="0">
              <a:ln>
                <a:noFill/>
              </a:ln>
              <a:solidFill>
                <a:srgbClr val="000000"/>
              </a:solidFill>
              <a:effectLst/>
              <a:uLnTx/>
              <a:uFillTx/>
              <a:latin typeface="Helvetica Light"/>
              <a:ea typeface="+mn-ea"/>
              <a:cs typeface="+mn-cs"/>
              <a:sym typeface="Helvetica Light"/>
            </a:endParaRPr>
          </a:p>
        </p:txBody>
      </p:sp>
      <p:pic>
        <p:nvPicPr>
          <p:cNvPr id="16" name="Picture 15">
            <a:extLst>
              <a:ext uri="{FF2B5EF4-FFF2-40B4-BE49-F238E27FC236}">
                <a16:creationId xmlns:a16="http://schemas.microsoft.com/office/drawing/2014/main" id="{17AD8B58-0087-4182-AF03-9830CB9AE343}"/>
              </a:ext>
            </a:extLst>
          </p:cNvPr>
          <p:cNvPicPr/>
          <p:nvPr/>
        </p:nvPicPr>
        <p:blipFill>
          <a:blip r:embed="rId6" cstate="print"/>
          <a:srcRect/>
          <a:stretch>
            <a:fillRect/>
          </a:stretch>
        </p:blipFill>
        <p:spPr bwMode="auto">
          <a:xfrm>
            <a:off x="-225063" y="1"/>
            <a:ext cx="1364052" cy="1048876"/>
          </a:xfrm>
          <a:prstGeom prst="rect">
            <a:avLst/>
          </a:prstGeom>
          <a:noFill/>
          <a:ln w="9525">
            <a:noFill/>
            <a:miter lim="800000"/>
            <a:headEnd/>
            <a:tailEnd/>
          </a:ln>
        </p:spPr>
      </p:pic>
    </p:spTree>
    <p:extLst>
      <p:ext uri="{BB962C8B-B14F-4D97-AF65-F5344CB8AC3E}">
        <p14:creationId xmlns:p14="http://schemas.microsoft.com/office/powerpoint/2010/main" val="624668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CFE5-D834-464B-A71C-33C6B988739F}"/>
              </a:ext>
            </a:extLst>
          </p:cNvPr>
          <p:cNvSpPr>
            <a:spLocks noGrp="1"/>
          </p:cNvSpPr>
          <p:nvPr>
            <p:ph type="ctrTitle"/>
          </p:nvPr>
        </p:nvSpPr>
        <p:spPr/>
        <p:txBody>
          <a:bodyPr/>
          <a:lstStyle/>
          <a:p>
            <a:r>
              <a:rPr lang="en-US" dirty="0"/>
              <a:t>Communities at the heart of UHC</a:t>
            </a:r>
            <a:endParaRPr lang="en-UG" dirty="0"/>
          </a:p>
        </p:txBody>
      </p:sp>
      <p:sp>
        <p:nvSpPr>
          <p:cNvPr id="3" name="Subtitle 2">
            <a:extLst>
              <a:ext uri="{FF2B5EF4-FFF2-40B4-BE49-F238E27FC236}">
                <a16:creationId xmlns:a16="http://schemas.microsoft.com/office/drawing/2014/main" id="{3A1E65E6-F773-4454-A11A-B0BB0B937B56}"/>
              </a:ext>
            </a:extLst>
          </p:cNvPr>
          <p:cNvSpPr>
            <a:spLocks noGrp="1"/>
          </p:cNvSpPr>
          <p:nvPr>
            <p:ph type="subTitle" idx="1"/>
          </p:nvPr>
        </p:nvSpPr>
        <p:spPr>
          <a:xfrm>
            <a:off x="128337" y="3308157"/>
            <a:ext cx="5967663" cy="2813752"/>
          </a:xfrm>
        </p:spPr>
        <p:txBody>
          <a:bodyPr>
            <a:normAutofit fontScale="25000" lnSpcReduction="20000"/>
          </a:bodyPr>
          <a:lstStyle/>
          <a:p>
            <a:pPr>
              <a:lnSpc>
                <a:spcPct val="170000"/>
              </a:lnSpc>
            </a:pPr>
            <a:r>
              <a:rPr lang="en-US" sz="4800" dirty="0">
                <a:solidFill>
                  <a:schemeClr val="tx1"/>
                </a:solidFill>
              </a:rPr>
              <a:t>Community Health is paramount for PHC and UHC</a:t>
            </a:r>
          </a:p>
          <a:p>
            <a:pPr>
              <a:lnSpc>
                <a:spcPct val="170000"/>
              </a:lnSpc>
            </a:pPr>
            <a:r>
              <a:rPr lang="en-US" sz="4800" dirty="0">
                <a:solidFill>
                  <a:schemeClr val="tx1"/>
                </a:solidFill>
              </a:rPr>
              <a:t>Leadership  a  critical and great catalyst for UHC</a:t>
            </a:r>
          </a:p>
          <a:p>
            <a:pPr>
              <a:lnSpc>
                <a:spcPct val="170000"/>
              </a:lnSpc>
            </a:pPr>
            <a:r>
              <a:rPr lang="en-US" sz="4800" dirty="0">
                <a:solidFill>
                  <a:schemeClr val="tx1"/>
                </a:solidFill>
              </a:rPr>
              <a:t>UHC Roadmap: Opportunity for multisectoral engagement </a:t>
            </a:r>
          </a:p>
          <a:p>
            <a:pPr>
              <a:lnSpc>
                <a:spcPct val="170000"/>
              </a:lnSpc>
            </a:pPr>
            <a:r>
              <a:rPr lang="en-US" sz="4800" dirty="0">
                <a:solidFill>
                  <a:schemeClr val="tx1"/>
                </a:solidFill>
              </a:rPr>
              <a:t>Community Health Framework </a:t>
            </a:r>
          </a:p>
          <a:p>
            <a:pPr>
              <a:lnSpc>
                <a:spcPct val="170000"/>
              </a:lnSpc>
            </a:pPr>
            <a:r>
              <a:rPr lang="en-US" sz="4800" dirty="0">
                <a:solidFill>
                  <a:schemeClr val="tx1"/>
                </a:solidFill>
              </a:rPr>
              <a:t>Champions: Our Minister has been recognized as a Global Good will Ambassador for UHC</a:t>
            </a:r>
          </a:p>
          <a:p>
            <a:pPr>
              <a:lnSpc>
                <a:spcPct val="170000"/>
              </a:lnSpc>
            </a:pPr>
            <a:r>
              <a:rPr lang="en-US" sz="4800" dirty="0">
                <a:solidFill>
                  <a:schemeClr val="tx1"/>
                </a:solidFill>
              </a:rPr>
              <a:t>Highly Technical Staff  at </a:t>
            </a:r>
            <a:r>
              <a:rPr lang="en-US" sz="4800" dirty="0" err="1">
                <a:solidFill>
                  <a:schemeClr val="tx1"/>
                </a:solidFill>
              </a:rPr>
              <a:t>MoH</a:t>
            </a:r>
            <a:endParaRPr lang="en-US" sz="4800" dirty="0">
              <a:solidFill>
                <a:schemeClr val="tx1"/>
              </a:solidFill>
            </a:endParaRPr>
          </a:p>
          <a:p>
            <a:pPr>
              <a:lnSpc>
                <a:spcPct val="170000"/>
              </a:lnSpc>
            </a:pPr>
            <a:r>
              <a:rPr lang="en-US" sz="4800" dirty="0">
                <a:solidFill>
                  <a:schemeClr val="tx1"/>
                </a:solidFill>
              </a:rPr>
              <a:t>Sub national level  coordination by Chairperson of DHOs and Chairperson LCV</a:t>
            </a:r>
          </a:p>
          <a:p>
            <a:pPr>
              <a:lnSpc>
                <a:spcPct val="170000"/>
              </a:lnSpc>
            </a:pPr>
            <a:r>
              <a:rPr lang="en-US" sz="4800" dirty="0">
                <a:solidFill>
                  <a:schemeClr val="tx1"/>
                </a:solidFill>
              </a:rPr>
              <a:t>CSOs Platform </a:t>
            </a:r>
          </a:p>
          <a:p>
            <a:pPr>
              <a:lnSpc>
                <a:spcPct val="170000"/>
              </a:lnSpc>
            </a:pPr>
            <a:r>
              <a:rPr lang="en-US" sz="4800" dirty="0">
                <a:solidFill>
                  <a:schemeClr val="tx1"/>
                </a:solidFill>
              </a:rPr>
              <a:t>Partners: Coordination </a:t>
            </a:r>
            <a:r>
              <a:rPr lang="en-US" sz="4800">
                <a:solidFill>
                  <a:schemeClr val="tx1"/>
                </a:solidFill>
              </a:rPr>
              <a:t>mechanism for CH</a:t>
            </a:r>
            <a:endParaRPr lang="en-US" sz="4800" dirty="0">
              <a:solidFill>
                <a:schemeClr val="tx1"/>
              </a:solidFill>
            </a:endParaRPr>
          </a:p>
          <a:p>
            <a:endParaRPr lang="en-UG" dirty="0"/>
          </a:p>
        </p:txBody>
      </p:sp>
      <p:sp>
        <p:nvSpPr>
          <p:cNvPr id="5" name="Text Placeholder 4">
            <a:extLst>
              <a:ext uri="{FF2B5EF4-FFF2-40B4-BE49-F238E27FC236}">
                <a16:creationId xmlns:a16="http://schemas.microsoft.com/office/drawing/2014/main" id="{81512F49-B2B9-4D26-9F62-9894CCB96F38}"/>
              </a:ext>
            </a:extLst>
          </p:cNvPr>
          <p:cNvSpPr>
            <a:spLocks noGrp="1"/>
          </p:cNvSpPr>
          <p:nvPr>
            <p:ph type="body" sz="quarter" idx="11"/>
          </p:nvPr>
        </p:nvSpPr>
        <p:spPr/>
        <p:txBody>
          <a:bodyPr/>
          <a:lstStyle/>
          <a:p>
            <a:r>
              <a:rPr lang="en-US" sz="1800" b="1" dirty="0">
                <a:solidFill>
                  <a:srgbClr val="FF0000"/>
                </a:solidFill>
              </a:rPr>
              <a:t>From Alma </a:t>
            </a:r>
            <a:r>
              <a:rPr lang="en-US" sz="1800" b="1" dirty="0" err="1">
                <a:solidFill>
                  <a:srgbClr val="FF0000"/>
                </a:solidFill>
              </a:rPr>
              <a:t>Atar</a:t>
            </a:r>
            <a:r>
              <a:rPr lang="en-US" sz="1800" b="1" dirty="0">
                <a:solidFill>
                  <a:srgbClr val="FF0000"/>
                </a:solidFill>
              </a:rPr>
              <a:t>-Astana-WHA-UNGA</a:t>
            </a:r>
            <a:endParaRPr lang="en-UG" sz="1800" b="1" dirty="0">
              <a:solidFill>
                <a:srgbClr val="FF0000"/>
              </a:solidFill>
            </a:endParaRPr>
          </a:p>
          <a:p>
            <a:endParaRPr lang="en-UG" dirty="0"/>
          </a:p>
        </p:txBody>
      </p:sp>
      <p:sp>
        <p:nvSpPr>
          <p:cNvPr id="6" name="Text Placeholder 5">
            <a:extLst>
              <a:ext uri="{FF2B5EF4-FFF2-40B4-BE49-F238E27FC236}">
                <a16:creationId xmlns:a16="http://schemas.microsoft.com/office/drawing/2014/main" id="{5576AD48-1B72-46FE-859C-DABA019A83BC}"/>
              </a:ext>
            </a:extLst>
          </p:cNvPr>
          <p:cNvSpPr>
            <a:spLocks noGrp="1"/>
          </p:cNvSpPr>
          <p:nvPr>
            <p:ph type="body" sz="quarter" idx="12"/>
          </p:nvPr>
        </p:nvSpPr>
        <p:spPr>
          <a:xfrm>
            <a:off x="399985" y="2962377"/>
            <a:ext cx="5213671" cy="330200"/>
          </a:xfrm>
        </p:spPr>
        <p:txBody>
          <a:bodyPr/>
          <a:lstStyle/>
          <a:p>
            <a:r>
              <a:rPr lang="en-US" sz="1600" dirty="0"/>
              <a:t>Key nuggets</a:t>
            </a:r>
            <a:endParaRPr lang="en-UG" sz="1600" dirty="0"/>
          </a:p>
        </p:txBody>
      </p:sp>
      <p:pic>
        <p:nvPicPr>
          <p:cNvPr id="16" name="Picture Placeholder 15">
            <a:extLst>
              <a:ext uri="{FF2B5EF4-FFF2-40B4-BE49-F238E27FC236}">
                <a16:creationId xmlns:a16="http://schemas.microsoft.com/office/drawing/2014/main" id="{8CE49673-7512-46A0-8C82-7345DF325C87}"/>
              </a:ext>
            </a:extLst>
          </p:cNvPr>
          <p:cNvPicPr>
            <a:picLocks noGrp="1" noChangeAspect="1"/>
          </p:cNvPicPr>
          <p:nvPr>
            <p:ph type="pic" sz="quarter" idx="10"/>
          </p:nvPr>
        </p:nvPicPr>
        <p:blipFill>
          <a:blip r:embed="rId2"/>
          <a:srcRect l="17312" r="17312"/>
          <a:stretch>
            <a:fillRect/>
          </a:stretch>
        </p:blipFill>
        <p:spPr>
          <a:xfrm>
            <a:off x="6212863" y="71947"/>
            <a:ext cx="5274733" cy="6049962"/>
          </a:xfrm>
        </p:spPr>
      </p:pic>
    </p:spTree>
    <p:extLst>
      <p:ext uri="{BB962C8B-B14F-4D97-AF65-F5344CB8AC3E}">
        <p14:creationId xmlns:p14="http://schemas.microsoft.com/office/powerpoint/2010/main" val="918637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 y="0"/>
            <a:ext cx="12246542" cy="103632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p:cNvSpPr txBox="1">
            <a:spLocks/>
          </p:cNvSpPr>
          <p:nvPr/>
        </p:nvSpPr>
        <p:spPr>
          <a:xfrm>
            <a:off x="822135" y="199349"/>
            <a:ext cx="8433065" cy="74349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300" kern="1200">
                <a:solidFill>
                  <a:srgbClr val="005084"/>
                </a:solidFill>
                <a:latin typeface="Arial"/>
                <a:ea typeface="+mj-ea"/>
                <a:cs typeface="Arial"/>
              </a:defRPr>
            </a:lvl1pPr>
          </a:lstStyle>
          <a:p>
            <a:pPr algn="l">
              <a:lnSpc>
                <a:spcPct val="90000"/>
              </a:lnSpc>
            </a:pPr>
            <a:r>
              <a:rPr lang="en-US" sz="3000" b="1" dirty="0">
                <a:solidFill>
                  <a:schemeClr val="bg1"/>
                </a:solidFill>
                <a:latin typeface="Georgia"/>
                <a:cs typeface="Georgia"/>
              </a:rPr>
              <a:t>Made possible by extraordinary partners</a:t>
            </a:r>
          </a:p>
        </p:txBody>
      </p:sp>
      <p:grpSp>
        <p:nvGrpSpPr>
          <p:cNvPr id="5" name="Group 4">
            <a:extLst>
              <a:ext uri="{FF2B5EF4-FFF2-40B4-BE49-F238E27FC236}">
                <a16:creationId xmlns:a16="http://schemas.microsoft.com/office/drawing/2014/main" id="{D42FB7C5-C625-4F43-8A50-9F3645B6CCC5}"/>
              </a:ext>
            </a:extLst>
          </p:cNvPr>
          <p:cNvGrpSpPr/>
          <p:nvPr/>
        </p:nvGrpSpPr>
        <p:grpSpPr>
          <a:xfrm>
            <a:off x="822135" y="1627883"/>
            <a:ext cx="10822178" cy="4689741"/>
            <a:chOff x="917131" y="1860660"/>
            <a:chExt cx="7053143" cy="3398910"/>
          </a:xfrm>
        </p:grpSpPr>
        <p:pic>
          <p:nvPicPr>
            <p:cNvPr id="58" name="Picture 57" descr="ChildrensInvestment.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2452" y="2088215"/>
              <a:ext cx="1272309" cy="424102"/>
            </a:xfrm>
            <a:prstGeom prst="rect">
              <a:avLst/>
            </a:prstGeom>
          </p:spPr>
        </p:pic>
        <p:pic>
          <p:nvPicPr>
            <p:cNvPr id="59" name="Picture 58" descr="BRAC.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2391" y="3055221"/>
              <a:ext cx="763386" cy="253054"/>
            </a:xfrm>
            <a:prstGeom prst="rect">
              <a:avLst/>
            </a:prstGeom>
          </p:spPr>
        </p:pic>
        <p:pic>
          <p:nvPicPr>
            <p:cNvPr id="60" name="Picture 5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85531" y="3099717"/>
              <a:ext cx="1278670" cy="223862"/>
            </a:xfrm>
            <a:prstGeom prst="rect">
              <a:avLst/>
            </a:prstGeom>
          </p:spPr>
        </p:pic>
        <p:pic>
          <p:nvPicPr>
            <p:cNvPr id="77" name="Picture 7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79682" y="2921425"/>
              <a:ext cx="763386" cy="451799"/>
            </a:xfrm>
            <a:prstGeom prst="rect">
              <a:avLst/>
            </a:prstGeom>
          </p:spPr>
        </p:pic>
        <p:pic>
          <p:nvPicPr>
            <p:cNvPr id="78" name="Picture 7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77569" y="2097472"/>
              <a:ext cx="763386" cy="407138"/>
            </a:xfrm>
            <a:prstGeom prst="rect">
              <a:avLst/>
            </a:prstGeom>
          </p:spPr>
        </p:pic>
        <p:pic>
          <p:nvPicPr>
            <p:cNvPr id="80" name="Picture 7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93222" y="3802794"/>
              <a:ext cx="954233" cy="362609"/>
            </a:xfrm>
            <a:prstGeom prst="rect">
              <a:avLst/>
            </a:prstGeom>
          </p:spPr>
        </p:pic>
        <p:pic>
          <p:nvPicPr>
            <p:cNvPr id="81" name="Picture 8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92103" y="3789038"/>
              <a:ext cx="1276564" cy="398926"/>
            </a:xfrm>
            <a:prstGeom prst="rect">
              <a:avLst/>
            </a:prstGeom>
          </p:spPr>
        </p:pic>
        <p:pic>
          <p:nvPicPr>
            <p:cNvPr id="82" name="Picture 8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04119" y="3683854"/>
              <a:ext cx="954233" cy="572540"/>
            </a:xfrm>
            <a:prstGeom prst="rect">
              <a:avLst/>
            </a:prstGeom>
          </p:spPr>
        </p:pic>
        <p:pic>
          <p:nvPicPr>
            <p:cNvPr id="83" name="Picture 8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626248" y="3721612"/>
              <a:ext cx="455659" cy="444439"/>
            </a:xfrm>
            <a:prstGeom prst="rect">
              <a:avLst/>
            </a:prstGeom>
          </p:spPr>
        </p:pic>
        <p:pic>
          <p:nvPicPr>
            <p:cNvPr id="84" name="Picture 83"/>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120916" y="4730794"/>
              <a:ext cx="763386" cy="472189"/>
            </a:xfrm>
            <a:prstGeom prst="rect">
              <a:avLst/>
            </a:prstGeom>
          </p:spPr>
        </p:pic>
        <p:pic>
          <p:nvPicPr>
            <p:cNvPr id="85" name="Picture 84"/>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484069" y="4766376"/>
              <a:ext cx="763386" cy="280821"/>
            </a:xfrm>
            <a:prstGeom prst="rect">
              <a:avLst/>
            </a:prstGeom>
          </p:spPr>
        </p:pic>
        <p:pic>
          <p:nvPicPr>
            <p:cNvPr id="86" name="Picture 85" descr="Jasmine.eps"/>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503957" y="3036109"/>
              <a:ext cx="847444" cy="232112"/>
            </a:xfrm>
            <a:prstGeom prst="rect">
              <a:avLst/>
            </a:prstGeom>
          </p:spPr>
        </p:pic>
        <p:pic>
          <p:nvPicPr>
            <p:cNvPr id="87" name="Picture 86" descr="Omidyar.eps"/>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715976" y="2103678"/>
              <a:ext cx="1118053" cy="302807"/>
            </a:xfrm>
            <a:prstGeom prst="rect">
              <a:avLst/>
            </a:prstGeom>
          </p:spPr>
        </p:pic>
        <p:pic>
          <p:nvPicPr>
            <p:cNvPr id="88" name="Picture 8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836124" y="4640983"/>
              <a:ext cx="763386" cy="497023"/>
            </a:xfrm>
            <a:prstGeom prst="rect">
              <a:avLst/>
            </a:prstGeom>
          </p:spPr>
        </p:pic>
        <p:pic>
          <p:nvPicPr>
            <p:cNvPr id="89" name="Picture 8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461828" y="4601569"/>
              <a:ext cx="901418" cy="601414"/>
            </a:xfrm>
            <a:prstGeom prst="rect">
              <a:avLst/>
            </a:prstGeom>
          </p:spPr>
        </p:pic>
        <p:cxnSp>
          <p:nvCxnSpPr>
            <p:cNvPr id="24" name="Straight Connector 23"/>
            <p:cNvCxnSpPr/>
            <p:nvPr/>
          </p:nvCxnSpPr>
          <p:spPr>
            <a:xfrm>
              <a:off x="917131" y="2708267"/>
              <a:ext cx="7053143"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917131" y="3546467"/>
              <a:ext cx="7053143"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17131" y="4402548"/>
              <a:ext cx="7053143"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678198" y="1860660"/>
              <a:ext cx="0" cy="339891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439265" y="1860660"/>
              <a:ext cx="0" cy="339891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214446" y="1910391"/>
              <a:ext cx="0" cy="332095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5615BD6F-6062-4412-9EDF-9199CE73AD3A}"/>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4264350" y="1823375"/>
            <a:ext cx="1548637" cy="829964"/>
          </a:xfrm>
          <a:prstGeom prst="rect">
            <a:avLst/>
          </a:prstGeom>
        </p:spPr>
      </p:pic>
      <p:pic>
        <p:nvPicPr>
          <p:cNvPr id="30" name="Picture 29" descr="LG_logo_Reverse_Medium.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86925" y="206292"/>
            <a:ext cx="2228864" cy="648849"/>
          </a:xfrm>
          <a:prstGeom prst="rect">
            <a:avLst/>
          </a:prstGeom>
        </p:spPr>
      </p:pic>
      <p:pic>
        <p:nvPicPr>
          <p:cNvPr id="28" name="Picture 27">
            <a:extLst>
              <a:ext uri="{FF2B5EF4-FFF2-40B4-BE49-F238E27FC236}">
                <a16:creationId xmlns:a16="http://schemas.microsoft.com/office/drawing/2014/main" id="{651FA952-C2CC-4D75-A082-3FE467ECD6ED}"/>
              </a:ext>
            </a:extLst>
          </p:cNvPr>
          <p:cNvPicPr/>
          <p:nvPr/>
        </p:nvPicPr>
        <p:blipFill>
          <a:blip r:embed="rId19" cstate="print"/>
          <a:srcRect/>
          <a:stretch>
            <a:fillRect/>
          </a:stretch>
        </p:blipFill>
        <p:spPr bwMode="auto">
          <a:xfrm>
            <a:off x="-225063" y="1"/>
            <a:ext cx="1364052" cy="1048876"/>
          </a:xfrm>
          <a:prstGeom prst="rect">
            <a:avLst/>
          </a:prstGeom>
          <a:noFill/>
          <a:ln w="9525">
            <a:noFill/>
            <a:miter lim="800000"/>
            <a:headEnd/>
            <a:tailEnd/>
          </a:ln>
        </p:spPr>
      </p:pic>
    </p:spTree>
    <p:extLst>
      <p:ext uri="{BB962C8B-B14F-4D97-AF65-F5344CB8AC3E}">
        <p14:creationId xmlns:p14="http://schemas.microsoft.com/office/powerpoint/2010/main" val="819598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A0F9-44F3-4DC2-BE6D-1F311A229736}"/>
              </a:ext>
            </a:extLst>
          </p:cNvPr>
          <p:cNvSpPr txBox="1">
            <a:spLocks/>
          </p:cNvSpPr>
          <p:nvPr/>
        </p:nvSpPr>
        <p:spPr>
          <a:xfrm>
            <a:off x="1837508" y="676600"/>
            <a:ext cx="8516983" cy="5343560"/>
          </a:xfrm>
          <a:prstGeom prst="rect">
            <a:avLst/>
          </a:prstGeom>
          <a:solidFill>
            <a:schemeClr val="bg1">
              <a:lumMod val="50000"/>
              <a:alpha val="57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15869">
              <a:lnSpc>
                <a:spcPct val="100000"/>
              </a:lnSpc>
            </a:pPr>
            <a:r>
              <a:rPr lang="en-US" sz="4000" b="1" i="1" dirty="0">
                <a:solidFill>
                  <a:srgbClr val="FFFFFF"/>
                </a:solidFill>
                <a:latin typeface="Carme" panose="020B0604020202020204" charset="0"/>
                <a:cs typeface="Carme" panose="020B0604020202020204" charset="0"/>
                <a:sym typeface="Arial"/>
              </a:rPr>
              <a:t>Thank you</a:t>
            </a:r>
            <a:endParaRPr lang="en-US" sz="4000" b="1" i="1" u="sng" dirty="0">
              <a:solidFill>
                <a:srgbClr val="FFFFFF"/>
              </a:solidFill>
              <a:latin typeface="Carme" panose="020B0604020202020204" charset="0"/>
              <a:cs typeface="Carme" panose="020B0604020202020204" charset="0"/>
              <a:sym typeface="Arial"/>
            </a:endParaRPr>
          </a:p>
        </p:txBody>
      </p:sp>
      <p:pic>
        <p:nvPicPr>
          <p:cNvPr id="3" name="Picture 2" descr="LG_logo_Reverse_Mediu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4570" y="1559861"/>
            <a:ext cx="4046106" cy="1177870"/>
          </a:xfrm>
          <a:prstGeom prst="rect">
            <a:avLst/>
          </a:prstGeom>
        </p:spPr>
      </p:pic>
    </p:spTree>
    <p:extLst>
      <p:ext uri="{BB962C8B-B14F-4D97-AF65-F5344CB8AC3E}">
        <p14:creationId xmlns:p14="http://schemas.microsoft.com/office/powerpoint/2010/main" val="1271727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75DA5A3-6978-4747-BD29-3346ECCD8157}"/>
              </a:ext>
            </a:extLst>
          </p:cNvPr>
          <p:cNvSpPr/>
          <p:nvPr/>
        </p:nvSpPr>
        <p:spPr>
          <a:xfrm>
            <a:off x="282" y="11110"/>
            <a:ext cx="12192000" cy="59072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LG_logo_Reverse_Medium.png">
            <a:extLst>
              <a:ext uri="{FF2B5EF4-FFF2-40B4-BE49-F238E27FC236}">
                <a16:creationId xmlns:a16="http://schemas.microsoft.com/office/drawing/2014/main" id="{0B950DC4-7E3D-4A44-AFBF-8FAD8EFDD7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4451" y="23968"/>
            <a:ext cx="2228864" cy="648849"/>
          </a:xfrm>
          <a:prstGeom prst="rect">
            <a:avLst/>
          </a:prstGeom>
        </p:spPr>
      </p:pic>
      <p:sp>
        <p:nvSpPr>
          <p:cNvPr id="30" name="TextBox 29">
            <a:extLst>
              <a:ext uri="{FF2B5EF4-FFF2-40B4-BE49-F238E27FC236}">
                <a16:creationId xmlns:a16="http://schemas.microsoft.com/office/drawing/2014/main" id="{1D21F087-C550-4314-94F9-D5EF8F3014DA}"/>
              </a:ext>
            </a:extLst>
          </p:cNvPr>
          <p:cNvSpPr txBox="1"/>
          <p:nvPr/>
        </p:nvSpPr>
        <p:spPr>
          <a:xfrm>
            <a:off x="668665" y="85068"/>
            <a:ext cx="8010594" cy="535531"/>
          </a:xfrm>
          <a:prstGeom prst="rect">
            <a:avLst/>
          </a:prstGeom>
          <a:noFill/>
        </p:spPr>
        <p:txBody>
          <a:bodyPr wrap="square" rtlCol="0">
            <a:spAutoFit/>
          </a:bodyPr>
          <a:lstStyle/>
          <a:p>
            <a:pPr algn="ctr">
              <a:lnSpc>
                <a:spcPct val="90000"/>
              </a:lnSpc>
              <a:spcAft>
                <a:spcPts val="450"/>
              </a:spcAft>
              <a:defRPr/>
            </a:pPr>
            <a:r>
              <a:rPr lang="en-US" sz="3200" b="1" dirty="0">
                <a:solidFill>
                  <a:schemeClr val="bg1"/>
                </a:solidFill>
                <a:cs typeface="Georgia"/>
              </a:rPr>
              <a:t>Living Goods Theory of Change </a:t>
            </a:r>
          </a:p>
        </p:txBody>
      </p:sp>
      <p:sp>
        <p:nvSpPr>
          <p:cNvPr id="33" name="TextBox 32">
            <a:extLst>
              <a:ext uri="{FF2B5EF4-FFF2-40B4-BE49-F238E27FC236}">
                <a16:creationId xmlns:a16="http://schemas.microsoft.com/office/drawing/2014/main" id="{47A85657-2409-431F-A6B7-AF55E5ED91B7}"/>
              </a:ext>
            </a:extLst>
          </p:cNvPr>
          <p:cNvSpPr txBox="1"/>
          <p:nvPr/>
        </p:nvSpPr>
        <p:spPr>
          <a:xfrm>
            <a:off x="10852320" y="564269"/>
            <a:ext cx="1339680" cy="369332"/>
          </a:xfrm>
          <a:prstGeom prst="rect">
            <a:avLst/>
          </a:prstGeom>
          <a:noFill/>
        </p:spPr>
        <p:txBody>
          <a:bodyPr wrap="square" rtlCol="0">
            <a:spAutoFit/>
          </a:bodyPr>
          <a:lstStyle/>
          <a:p>
            <a:pPr algn="ctr"/>
            <a:r>
              <a:rPr lang="en-US" b="1" dirty="0"/>
              <a:t>Key</a:t>
            </a:r>
          </a:p>
        </p:txBody>
      </p:sp>
      <p:sp>
        <p:nvSpPr>
          <p:cNvPr id="34" name="Rectangle 33">
            <a:extLst>
              <a:ext uri="{FF2B5EF4-FFF2-40B4-BE49-F238E27FC236}">
                <a16:creationId xmlns:a16="http://schemas.microsoft.com/office/drawing/2014/main" id="{946889EA-98A7-465E-9D8C-9EA12BA7D686}"/>
              </a:ext>
            </a:extLst>
          </p:cNvPr>
          <p:cNvSpPr/>
          <p:nvPr/>
        </p:nvSpPr>
        <p:spPr>
          <a:xfrm>
            <a:off x="7413474" y="933601"/>
            <a:ext cx="968526" cy="461665"/>
          </a:xfrm>
          <a:prstGeom prst="rect">
            <a:avLst/>
          </a:prstGeom>
          <a:noFill/>
          <a:ln w="28575">
            <a:solidFill>
              <a:srgbClr val="00B05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chemeClr val="tx1"/>
                </a:solidFill>
              </a:rPr>
              <a:t>Activity </a:t>
            </a:r>
          </a:p>
        </p:txBody>
      </p:sp>
      <p:sp>
        <p:nvSpPr>
          <p:cNvPr id="35" name="Rectangle 34">
            <a:extLst>
              <a:ext uri="{FF2B5EF4-FFF2-40B4-BE49-F238E27FC236}">
                <a16:creationId xmlns:a16="http://schemas.microsoft.com/office/drawing/2014/main" id="{3DCFD520-E1CF-454C-92AD-390AF9CCBD0C}"/>
              </a:ext>
            </a:extLst>
          </p:cNvPr>
          <p:cNvSpPr/>
          <p:nvPr/>
        </p:nvSpPr>
        <p:spPr>
          <a:xfrm>
            <a:off x="9677400" y="942176"/>
            <a:ext cx="1279310" cy="447342"/>
          </a:xfrm>
          <a:prstGeom prst="rect">
            <a:avLst/>
          </a:prstGeom>
          <a:noFill/>
          <a:ln w="28575">
            <a:solidFill>
              <a:srgbClr val="0000FF"/>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chemeClr val="tx1"/>
                </a:solidFill>
              </a:rPr>
              <a:t>Intermediate outcome </a:t>
            </a:r>
          </a:p>
        </p:txBody>
      </p:sp>
      <p:sp>
        <p:nvSpPr>
          <p:cNvPr id="36" name="Rectangle 35">
            <a:extLst>
              <a:ext uri="{FF2B5EF4-FFF2-40B4-BE49-F238E27FC236}">
                <a16:creationId xmlns:a16="http://schemas.microsoft.com/office/drawing/2014/main" id="{CB3C0D0B-D956-4F24-82F2-E55E7E3AABA6}"/>
              </a:ext>
            </a:extLst>
          </p:cNvPr>
          <p:cNvSpPr/>
          <p:nvPr/>
        </p:nvSpPr>
        <p:spPr>
          <a:xfrm>
            <a:off x="11008991" y="942176"/>
            <a:ext cx="1106809" cy="438766"/>
          </a:xfrm>
          <a:prstGeom prst="rect">
            <a:avLst/>
          </a:prstGeom>
          <a:noFill/>
          <a:ln w="28575">
            <a:solidFill>
              <a:srgbClr val="FF00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chemeClr val="tx1"/>
                </a:solidFill>
              </a:rPr>
              <a:t>Final outcome </a:t>
            </a:r>
          </a:p>
        </p:txBody>
      </p:sp>
      <p:sp>
        <p:nvSpPr>
          <p:cNvPr id="37" name="Rectangle 36">
            <a:extLst>
              <a:ext uri="{FF2B5EF4-FFF2-40B4-BE49-F238E27FC236}">
                <a16:creationId xmlns:a16="http://schemas.microsoft.com/office/drawing/2014/main" id="{760693D8-CCC3-456D-AC5C-517DF39F22A7}"/>
              </a:ext>
            </a:extLst>
          </p:cNvPr>
          <p:cNvSpPr/>
          <p:nvPr/>
        </p:nvSpPr>
        <p:spPr>
          <a:xfrm>
            <a:off x="8458200" y="933601"/>
            <a:ext cx="1119010" cy="447341"/>
          </a:xfrm>
          <a:prstGeom prst="rect">
            <a:avLst/>
          </a:prstGeom>
          <a:noFill/>
          <a:ln w="28575">
            <a:solidFill>
              <a:srgbClr val="FFC0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chemeClr val="tx1"/>
                </a:solidFill>
              </a:rPr>
              <a:t>Output </a:t>
            </a:r>
          </a:p>
        </p:txBody>
      </p:sp>
      <p:sp>
        <p:nvSpPr>
          <p:cNvPr id="38" name="TextBox 37">
            <a:extLst>
              <a:ext uri="{FF2B5EF4-FFF2-40B4-BE49-F238E27FC236}">
                <a16:creationId xmlns:a16="http://schemas.microsoft.com/office/drawing/2014/main" id="{03D7B458-B12E-4B6D-A18A-4AE4E9D51A2F}"/>
              </a:ext>
            </a:extLst>
          </p:cNvPr>
          <p:cNvSpPr txBox="1"/>
          <p:nvPr/>
        </p:nvSpPr>
        <p:spPr>
          <a:xfrm>
            <a:off x="6095233" y="5627568"/>
            <a:ext cx="2723621" cy="620826"/>
          </a:xfrm>
          <a:prstGeom prst="rect">
            <a:avLst/>
          </a:prstGeom>
          <a:noFill/>
          <a:ln w="28575">
            <a:solidFill>
              <a:srgbClr val="0000FF"/>
            </a:solidFill>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200"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STRONG CH POLICY</a:t>
            </a:r>
          </a:p>
          <a:p>
            <a:r>
              <a:rPr lang="en-US" dirty="0"/>
              <a:t>Global and LG Focus Countries</a:t>
            </a:r>
          </a:p>
          <a:p>
            <a:r>
              <a:rPr lang="en-US" b="0" dirty="0"/>
              <a:t>CH Policy, Guidelines, Regulations</a:t>
            </a:r>
          </a:p>
        </p:txBody>
      </p:sp>
      <p:sp>
        <p:nvSpPr>
          <p:cNvPr id="39" name="TextBox 38">
            <a:extLst>
              <a:ext uri="{FF2B5EF4-FFF2-40B4-BE49-F238E27FC236}">
                <a16:creationId xmlns:a16="http://schemas.microsoft.com/office/drawing/2014/main" id="{DA6FB7FC-D8B1-49A1-AC30-84762C4369B6}"/>
              </a:ext>
            </a:extLst>
          </p:cNvPr>
          <p:cNvSpPr txBox="1"/>
          <p:nvPr/>
        </p:nvSpPr>
        <p:spPr>
          <a:xfrm>
            <a:off x="6095233" y="3569625"/>
            <a:ext cx="2712285" cy="796179"/>
          </a:xfrm>
          <a:prstGeom prst="rect">
            <a:avLst/>
          </a:prstGeom>
          <a:noFill/>
          <a:ln w="28575">
            <a:solidFill>
              <a:srgbClr val="0000FF"/>
            </a:solidFill>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2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b="1" dirty="0"/>
          </a:p>
          <a:p>
            <a:r>
              <a:rPr lang="en-US" b="1" dirty="0"/>
              <a:t>INCREASED, EFFECTIVE &amp; SUSTAINED CH FINANCING</a:t>
            </a:r>
          </a:p>
          <a:p>
            <a:r>
              <a:rPr lang="en-US" dirty="0"/>
              <a:t>Global and LG Focus Countries</a:t>
            </a:r>
          </a:p>
          <a:p>
            <a:endParaRPr lang="en-US" b="1" dirty="0"/>
          </a:p>
        </p:txBody>
      </p:sp>
      <p:sp>
        <p:nvSpPr>
          <p:cNvPr id="40" name="TextBox 39">
            <a:extLst>
              <a:ext uri="{FF2B5EF4-FFF2-40B4-BE49-F238E27FC236}">
                <a16:creationId xmlns:a16="http://schemas.microsoft.com/office/drawing/2014/main" id="{BE4256C5-71EA-4A90-8987-F6EF34AA7ECF}"/>
              </a:ext>
            </a:extLst>
          </p:cNvPr>
          <p:cNvSpPr txBox="1"/>
          <p:nvPr/>
        </p:nvSpPr>
        <p:spPr>
          <a:xfrm>
            <a:off x="6072962" y="4555720"/>
            <a:ext cx="2747270" cy="922514"/>
          </a:xfrm>
          <a:prstGeom prst="rect">
            <a:avLst/>
          </a:prstGeom>
          <a:noFill/>
          <a:ln w="28575">
            <a:solidFill>
              <a:srgbClr val="0000FF"/>
            </a:solidFill>
          </a:ln>
          <a:effectLst/>
        </p:spPr>
        <p:style>
          <a:lnRef idx="1">
            <a:schemeClr val="accent2"/>
          </a:lnRef>
          <a:fillRef idx="3">
            <a:schemeClr val="accent2"/>
          </a:fillRef>
          <a:effectRef idx="2">
            <a:schemeClr val="accent2"/>
          </a:effectRef>
          <a:fontRef idx="minor">
            <a:schemeClr val="lt1"/>
          </a:fontRef>
        </p:style>
        <p:txBody>
          <a:bodyPr numCol="1" rtlCol="0" anchor="ctr"/>
          <a:lstStyle>
            <a:defPPr>
              <a:defRPr lang="en-US"/>
            </a:defPPr>
            <a:lvl1pPr algn="ctr">
              <a:defRPr sz="1200"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US" dirty="0"/>
          </a:p>
          <a:p>
            <a:r>
              <a:rPr lang="en-US" dirty="0"/>
              <a:t>STRONG CH</a:t>
            </a:r>
            <a:r>
              <a:rPr lang="en-US" b="0" dirty="0"/>
              <a:t> </a:t>
            </a:r>
            <a:r>
              <a:rPr lang="en-US" dirty="0"/>
              <a:t>SYSTEMS </a:t>
            </a:r>
          </a:p>
          <a:p>
            <a:r>
              <a:rPr lang="en-US" dirty="0"/>
              <a:t>Integrated with PHC Systems</a:t>
            </a:r>
          </a:p>
          <a:p>
            <a:r>
              <a:rPr lang="en-US" b="0" dirty="0" err="1"/>
              <a:t>mHealth</a:t>
            </a:r>
            <a:r>
              <a:rPr lang="en-US" b="0" dirty="0"/>
              <a:t>, Supply Chain, Performance Management, M&amp;E, Planning, Governance</a:t>
            </a:r>
          </a:p>
          <a:p>
            <a:endParaRPr lang="en-US" b="0" dirty="0"/>
          </a:p>
        </p:txBody>
      </p:sp>
      <p:sp>
        <p:nvSpPr>
          <p:cNvPr id="41" name="TextBox 40">
            <a:extLst>
              <a:ext uri="{FF2B5EF4-FFF2-40B4-BE49-F238E27FC236}">
                <a16:creationId xmlns:a16="http://schemas.microsoft.com/office/drawing/2014/main" id="{AB493825-00AC-43DE-86AA-C0F434FDF33D}"/>
              </a:ext>
            </a:extLst>
          </p:cNvPr>
          <p:cNvSpPr txBox="1"/>
          <p:nvPr/>
        </p:nvSpPr>
        <p:spPr>
          <a:xfrm>
            <a:off x="3514405" y="4097606"/>
            <a:ext cx="2141763" cy="1002755"/>
          </a:xfrm>
          <a:prstGeom prst="rect">
            <a:avLst/>
          </a:prstGeom>
          <a:noFill/>
          <a:ln w="28575">
            <a:solidFill>
              <a:srgbClr val="FFC000"/>
            </a:solidFill>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2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INCREASED GOV’T POLITICAL WILL TO INVEST IN CH</a:t>
            </a:r>
          </a:p>
          <a:p>
            <a:r>
              <a:rPr lang="en-US" dirty="0"/>
              <a:t>leading to increased domestic financing for PHC and CH</a:t>
            </a:r>
          </a:p>
        </p:txBody>
      </p:sp>
      <p:sp>
        <p:nvSpPr>
          <p:cNvPr id="42" name="TextBox 41">
            <a:extLst>
              <a:ext uri="{FF2B5EF4-FFF2-40B4-BE49-F238E27FC236}">
                <a16:creationId xmlns:a16="http://schemas.microsoft.com/office/drawing/2014/main" id="{C6573C3D-1D15-4613-A91B-4AA07C989A41}"/>
              </a:ext>
            </a:extLst>
          </p:cNvPr>
          <p:cNvSpPr txBox="1"/>
          <p:nvPr/>
        </p:nvSpPr>
        <p:spPr>
          <a:xfrm>
            <a:off x="3514405" y="1996225"/>
            <a:ext cx="2211863" cy="1937108"/>
          </a:xfrm>
          <a:prstGeom prst="rect">
            <a:avLst/>
          </a:prstGeom>
          <a:noFill/>
          <a:ln w="28575">
            <a:solidFill>
              <a:srgbClr val="FFC000"/>
            </a:solidFill>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2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STRENGTHENED GOV’T CAPACITY IN CH</a:t>
            </a:r>
          </a:p>
          <a:p>
            <a:r>
              <a:rPr lang="en-US" dirty="0"/>
              <a:t>at national &amp; sub national level to manage and deliver </a:t>
            </a:r>
          </a:p>
          <a:p>
            <a:r>
              <a:rPr lang="en-US" dirty="0"/>
              <a:t>Essential CH Program Elements: </a:t>
            </a:r>
          </a:p>
          <a:p>
            <a:pPr marL="228600" indent="-228600" algn="l">
              <a:buAutoNum type="arabicPeriod"/>
            </a:pPr>
            <a:r>
              <a:rPr lang="en-US" b="1" i="1" dirty="0"/>
              <a:t>Paid</a:t>
            </a:r>
          </a:p>
          <a:p>
            <a:pPr marL="228600" indent="-228600" algn="l">
              <a:buAutoNum type="arabicPeriod"/>
            </a:pPr>
            <a:r>
              <a:rPr lang="en-US" b="1" i="1" dirty="0"/>
              <a:t>Supervised</a:t>
            </a:r>
          </a:p>
          <a:p>
            <a:pPr marL="228600" indent="-228600" algn="l">
              <a:buAutoNum type="arabicPeriod"/>
            </a:pPr>
            <a:r>
              <a:rPr lang="en-US" b="1" i="1" dirty="0"/>
              <a:t>Equipped &amp; supplied</a:t>
            </a:r>
          </a:p>
          <a:p>
            <a:pPr marL="228600" indent="-228600" algn="l">
              <a:buAutoNum type="arabicPeriod"/>
            </a:pPr>
            <a:r>
              <a:rPr lang="en-US" b="1" i="1" dirty="0"/>
              <a:t>Digitally empowered</a:t>
            </a:r>
          </a:p>
        </p:txBody>
      </p:sp>
      <p:sp>
        <p:nvSpPr>
          <p:cNvPr id="43" name="TextBox 42">
            <a:extLst>
              <a:ext uri="{FF2B5EF4-FFF2-40B4-BE49-F238E27FC236}">
                <a16:creationId xmlns:a16="http://schemas.microsoft.com/office/drawing/2014/main" id="{2C50923F-2C7C-4BF7-AE34-3988E10901BB}"/>
              </a:ext>
            </a:extLst>
          </p:cNvPr>
          <p:cNvSpPr txBox="1"/>
          <p:nvPr/>
        </p:nvSpPr>
        <p:spPr>
          <a:xfrm>
            <a:off x="3525005" y="5246831"/>
            <a:ext cx="2141763" cy="727138"/>
          </a:xfrm>
          <a:prstGeom prst="rect">
            <a:avLst/>
          </a:prstGeom>
          <a:noFill/>
          <a:ln w="28575">
            <a:solidFill>
              <a:srgbClr val="FFC000"/>
            </a:solidFill>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2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INCREASED GLOBAL DONOR WILL AND FINANCING FOR CH</a:t>
            </a:r>
          </a:p>
        </p:txBody>
      </p:sp>
      <p:sp>
        <p:nvSpPr>
          <p:cNvPr id="44" name="Rectangle 43">
            <a:extLst>
              <a:ext uri="{FF2B5EF4-FFF2-40B4-BE49-F238E27FC236}">
                <a16:creationId xmlns:a16="http://schemas.microsoft.com/office/drawing/2014/main" id="{52E83FF0-2DEF-4CC7-9FFD-93019748A714}"/>
              </a:ext>
            </a:extLst>
          </p:cNvPr>
          <p:cNvSpPr/>
          <p:nvPr/>
        </p:nvSpPr>
        <p:spPr>
          <a:xfrm>
            <a:off x="1226410" y="1566930"/>
            <a:ext cx="1860235" cy="853445"/>
          </a:xfrm>
          <a:prstGeom prst="rect">
            <a:avLst/>
          </a:prstGeom>
          <a:noFill/>
          <a:ln w="28575">
            <a:solidFill>
              <a:srgbClr val="00B05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tx1"/>
                </a:solidFill>
              </a:rPr>
              <a:t>DOING</a:t>
            </a:r>
          </a:p>
          <a:p>
            <a:pPr algn="ctr"/>
            <a:r>
              <a:rPr lang="en-US" sz="1200" b="1" dirty="0">
                <a:solidFill>
                  <a:schemeClr val="tx1"/>
                </a:solidFill>
              </a:rPr>
              <a:t>LG Directly Managed CHW Networks</a:t>
            </a:r>
          </a:p>
        </p:txBody>
      </p:sp>
      <p:sp>
        <p:nvSpPr>
          <p:cNvPr id="45" name="Rectangle 44">
            <a:extLst>
              <a:ext uri="{FF2B5EF4-FFF2-40B4-BE49-F238E27FC236}">
                <a16:creationId xmlns:a16="http://schemas.microsoft.com/office/drawing/2014/main" id="{4A9405B1-6999-4C47-98FF-CA824C38643A}"/>
              </a:ext>
            </a:extLst>
          </p:cNvPr>
          <p:cNvSpPr/>
          <p:nvPr/>
        </p:nvSpPr>
        <p:spPr>
          <a:xfrm>
            <a:off x="1214453" y="3520331"/>
            <a:ext cx="1860235" cy="827487"/>
          </a:xfrm>
          <a:prstGeom prst="rect">
            <a:avLst/>
          </a:prstGeom>
          <a:noFill/>
          <a:ln w="28575">
            <a:solidFill>
              <a:srgbClr val="00B05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tx1"/>
                </a:solidFill>
              </a:rPr>
              <a:t>ADVISING</a:t>
            </a:r>
          </a:p>
          <a:p>
            <a:pPr algn="ctr"/>
            <a:r>
              <a:rPr lang="en-US" sz="1200" b="1" dirty="0">
                <a:solidFill>
                  <a:schemeClr val="tx1"/>
                </a:solidFill>
              </a:rPr>
              <a:t>Technical Assistance to Governments and NGOs</a:t>
            </a:r>
          </a:p>
        </p:txBody>
      </p:sp>
      <p:sp>
        <p:nvSpPr>
          <p:cNvPr id="46" name="Rectangle 45">
            <a:extLst>
              <a:ext uri="{FF2B5EF4-FFF2-40B4-BE49-F238E27FC236}">
                <a16:creationId xmlns:a16="http://schemas.microsoft.com/office/drawing/2014/main" id="{044CFF19-54A2-4662-9ACA-DA2FC8069468}"/>
              </a:ext>
            </a:extLst>
          </p:cNvPr>
          <p:cNvSpPr/>
          <p:nvPr/>
        </p:nvSpPr>
        <p:spPr>
          <a:xfrm>
            <a:off x="1203797" y="5457331"/>
            <a:ext cx="1824193" cy="993659"/>
          </a:xfrm>
          <a:prstGeom prst="rect">
            <a:avLst/>
          </a:prstGeom>
          <a:noFill/>
          <a:ln w="28575">
            <a:solidFill>
              <a:srgbClr val="00B05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tx1"/>
                </a:solidFill>
              </a:rPr>
              <a:t>ADVOCATING</a:t>
            </a:r>
          </a:p>
          <a:p>
            <a:pPr algn="ctr"/>
            <a:r>
              <a:rPr lang="en-US" sz="1200" b="1" dirty="0">
                <a:solidFill>
                  <a:schemeClr val="tx1"/>
                </a:solidFill>
              </a:rPr>
              <a:t>Global &amp; LG Focus Country Advocacy</a:t>
            </a:r>
          </a:p>
        </p:txBody>
      </p:sp>
      <p:sp>
        <p:nvSpPr>
          <p:cNvPr id="47" name="TextBox 46">
            <a:extLst>
              <a:ext uri="{FF2B5EF4-FFF2-40B4-BE49-F238E27FC236}">
                <a16:creationId xmlns:a16="http://schemas.microsoft.com/office/drawing/2014/main" id="{67BC41F4-3B23-41F2-9647-BB1E9D607875}"/>
              </a:ext>
            </a:extLst>
          </p:cNvPr>
          <p:cNvSpPr txBox="1"/>
          <p:nvPr/>
        </p:nvSpPr>
        <p:spPr>
          <a:xfrm>
            <a:off x="6077741" y="1711833"/>
            <a:ext cx="2747270" cy="1682368"/>
          </a:xfrm>
          <a:prstGeom prst="rect">
            <a:avLst/>
          </a:prstGeom>
          <a:solidFill>
            <a:schemeClr val="accent1">
              <a:lumMod val="20000"/>
              <a:lumOff val="80000"/>
            </a:schemeClr>
          </a:solidFill>
          <a:ln w="76200" cmpd="sng">
            <a:solidFill>
              <a:srgbClr val="0000FF"/>
            </a:solidFill>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2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STRONG CH SERVICE DELIVERY </a:t>
            </a:r>
          </a:p>
          <a:p>
            <a:r>
              <a:rPr lang="en-US" dirty="0"/>
              <a:t>Digitally empowered, nationally scaled, high quality, cost-effective CHW cadres expanding equitable health coverage and delivering proactive, quality essential health services and education to underserved communities </a:t>
            </a:r>
          </a:p>
        </p:txBody>
      </p:sp>
      <p:sp>
        <p:nvSpPr>
          <p:cNvPr id="48" name="Rectangle 47">
            <a:extLst>
              <a:ext uri="{FF2B5EF4-FFF2-40B4-BE49-F238E27FC236}">
                <a16:creationId xmlns:a16="http://schemas.microsoft.com/office/drawing/2014/main" id="{3F1A3A92-F29A-4791-8FE9-926815AEA5B1}"/>
              </a:ext>
            </a:extLst>
          </p:cNvPr>
          <p:cNvSpPr/>
          <p:nvPr/>
        </p:nvSpPr>
        <p:spPr>
          <a:xfrm>
            <a:off x="1226410" y="4487150"/>
            <a:ext cx="1836322" cy="818291"/>
          </a:xfrm>
          <a:prstGeom prst="rect">
            <a:avLst/>
          </a:prstGeom>
          <a:noFill/>
          <a:ln w="28575">
            <a:solidFill>
              <a:srgbClr val="00B05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tx1"/>
                </a:solidFill>
              </a:rPr>
              <a:t>SHARING</a:t>
            </a:r>
          </a:p>
          <a:p>
            <a:pPr algn="ctr"/>
            <a:r>
              <a:rPr lang="en-US" sz="1200" b="1" dirty="0">
                <a:solidFill>
                  <a:schemeClr val="tx1"/>
                </a:solidFill>
              </a:rPr>
              <a:t>Innovations, Research &amp; Learning to inform Policy &amp; Practice</a:t>
            </a:r>
          </a:p>
        </p:txBody>
      </p:sp>
      <p:sp>
        <p:nvSpPr>
          <p:cNvPr id="49" name="Rectangle 48">
            <a:extLst>
              <a:ext uri="{FF2B5EF4-FFF2-40B4-BE49-F238E27FC236}">
                <a16:creationId xmlns:a16="http://schemas.microsoft.com/office/drawing/2014/main" id="{B2F65971-7C50-4F36-9ACA-FBD23059799E}"/>
              </a:ext>
            </a:extLst>
          </p:cNvPr>
          <p:cNvSpPr/>
          <p:nvPr/>
        </p:nvSpPr>
        <p:spPr>
          <a:xfrm rot="16200000">
            <a:off x="79142" y="2145901"/>
            <a:ext cx="1527881" cy="369936"/>
          </a:xfrm>
          <a:prstGeom prst="rect">
            <a:avLst/>
          </a:prstGeom>
          <a:solidFill>
            <a:schemeClr val="accent6">
              <a:lumMod val="20000"/>
              <a:lumOff val="80000"/>
            </a:schemeClr>
          </a:solidFill>
          <a:ln w="28575">
            <a:solidFill>
              <a:schemeClr val="accent6"/>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chemeClr val="tx1"/>
                </a:solidFill>
              </a:rPr>
              <a:t>SCALE</a:t>
            </a:r>
          </a:p>
        </p:txBody>
      </p:sp>
      <p:sp>
        <p:nvSpPr>
          <p:cNvPr id="50" name="Rectangle 49">
            <a:extLst>
              <a:ext uri="{FF2B5EF4-FFF2-40B4-BE49-F238E27FC236}">
                <a16:creationId xmlns:a16="http://schemas.microsoft.com/office/drawing/2014/main" id="{85C372EF-DD52-476D-995E-C950C3D798B7}"/>
              </a:ext>
            </a:extLst>
          </p:cNvPr>
          <p:cNvSpPr/>
          <p:nvPr/>
        </p:nvSpPr>
        <p:spPr>
          <a:xfrm rot="16200000">
            <a:off x="10631" y="3872395"/>
            <a:ext cx="1653079" cy="337010"/>
          </a:xfrm>
          <a:prstGeom prst="rect">
            <a:avLst/>
          </a:prstGeom>
          <a:solidFill>
            <a:schemeClr val="accent6">
              <a:lumMod val="20000"/>
              <a:lumOff val="80000"/>
            </a:schemeClr>
          </a:solidFill>
          <a:ln w="28575">
            <a:solidFill>
              <a:schemeClr val="accent6"/>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chemeClr val="tx1"/>
                </a:solidFill>
              </a:rPr>
              <a:t>STRENGTHEN </a:t>
            </a:r>
          </a:p>
        </p:txBody>
      </p:sp>
      <p:sp>
        <p:nvSpPr>
          <p:cNvPr id="51" name="Rectangle 50">
            <a:extLst>
              <a:ext uri="{FF2B5EF4-FFF2-40B4-BE49-F238E27FC236}">
                <a16:creationId xmlns:a16="http://schemas.microsoft.com/office/drawing/2014/main" id="{3FC14CED-496A-443B-8144-244EE6041419}"/>
              </a:ext>
            </a:extLst>
          </p:cNvPr>
          <p:cNvSpPr/>
          <p:nvPr/>
        </p:nvSpPr>
        <p:spPr>
          <a:xfrm rot="16200000">
            <a:off x="98816" y="5571028"/>
            <a:ext cx="1490010" cy="321933"/>
          </a:xfrm>
          <a:prstGeom prst="rect">
            <a:avLst/>
          </a:prstGeom>
          <a:solidFill>
            <a:schemeClr val="accent6">
              <a:lumMod val="20000"/>
              <a:lumOff val="80000"/>
            </a:schemeClr>
          </a:solidFill>
          <a:ln w="28575">
            <a:solidFill>
              <a:schemeClr val="accent6"/>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chemeClr val="tx1"/>
                </a:solidFill>
              </a:rPr>
              <a:t>SPREAD </a:t>
            </a:r>
          </a:p>
        </p:txBody>
      </p:sp>
      <p:sp>
        <p:nvSpPr>
          <p:cNvPr id="52" name="Rectangle 51">
            <a:extLst>
              <a:ext uri="{FF2B5EF4-FFF2-40B4-BE49-F238E27FC236}">
                <a16:creationId xmlns:a16="http://schemas.microsoft.com/office/drawing/2014/main" id="{7B396DC3-4B92-489B-ADED-388469275F8F}"/>
              </a:ext>
            </a:extLst>
          </p:cNvPr>
          <p:cNvSpPr/>
          <p:nvPr/>
        </p:nvSpPr>
        <p:spPr>
          <a:xfrm>
            <a:off x="251414" y="766110"/>
            <a:ext cx="7049844" cy="681266"/>
          </a:xfrm>
          <a:prstGeom prst="rect">
            <a:avLst/>
          </a:prstGeom>
          <a:solidFill>
            <a:schemeClr val="accent6">
              <a:lumMod val="20000"/>
              <a:lumOff val="80000"/>
            </a:schemeClr>
          </a:solidFill>
          <a:ln w="28575">
            <a:solidFill>
              <a:schemeClr val="accent6"/>
            </a:solidFill>
          </a:ln>
          <a:effectLst/>
        </p:spPr>
        <p:style>
          <a:lnRef idx="1">
            <a:schemeClr val="accent2"/>
          </a:lnRef>
          <a:fillRef idx="3">
            <a:schemeClr val="accent2"/>
          </a:fillRef>
          <a:effectRef idx="2">
            <a:schemeClr val="accent2"/>
          </a:effectRef>
          <a:fontRef idx="minor">
            <a:schemeClr val="lt1"/>
          </a:fontRef>
        </p:style>
        <p:txBody>
          <a:bodyPr rtlCol="0" anchor="ctr"/>
          <a:lstStyle/>
          <a:p>
            <a:r>
              <a:rPr lang="en-US" sz="1200" dirty="0">
                <a:solidFill>
                  <a:schemeClr val="tx1"/>
                </a:solidFill>
              </a:rPr>
              <a:t>MISSION: Living Goods aims to promote health and save lives at scale by supporting </a:t>
            </a:r>
            <a:r>
              <a:rPr lang="en-US" sz="1200" b="1" dirty="0">
                <a:solidFill>
                  <a:schemeClr val="tx1"/>
                </a:solidFill>
              </a:rPr>
              <a:t>digitally empowered CHWs. </a:t>
            </a:r>
            <a:r>
              <a:rPr lang="en-US" sz="1200" dirty="0">
                <a:solidFill>
                  <a:schemeClr val="tx1"/>
                </a:solidFill>
              </a:rPr>
              <a:t>We work with governments and partners to leverage smart mobile technology, rigorously strengthen performance and relentlessly innovate to deliver cost-effective, high quality health services. </a:t>
            </a:r>
          </a:p>
        </p:txBody>
      </p:sp>
      <p:sp>
        <p:nvSpPr>
          <p:cNvPr id="53" name="Rectangle 52">
            <a:extLst>
              <a:ext uri="{FF2B5EF4-FFF2-40B4-BE49-F238E27FC236}">
                <a16:creationId xmlns:a16="http://schemas.microsoft.com/office/drawing/2014/main" id="{C4AA6227-1A1D-451C-8ED4-B7F29324734A}"/>
              </a:ext>
            </a:extLst>
          </p:cNvPr>
          <p:cNvSpPr/>
          <p:nvPr/>
        </p:nvSpPr>
        <p:spPr>
          <a:xfrm rot="16200000">
            <a:off x="-2061542" y="3851510"/>
            <a:ext cx="4906168" cy="337008"/>
          </a:xfrm>
          <a:prstGeom prst="rect">
            <a:avLst/>
          </a:prstGeom>
          <a:solidFill>
            <a:schemeClr val="accent6">
              <a:lumMod val="20000"/>
              <a:lumOff val="80000"/>
            </a:schemeClr>
          </a:solidFill>
          <a:ln w="28575">
            <a:solidFill>
              <a:schemeClr val="accent6"/>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chemeClr val="tx1"/>
                </a:solidFill>
              </a:rPr>
              <a:t>LG STRATEGIC OBJECTIVES </a:t>
            </a:r>
          </a:p>
        </p:txBody>
      </p:sp>
      <p:sp>
        <p:nvSpPr>
          <p:cNvPr id="54" name="Rectangle 53">
            <a:extLst>
              <a:ext uri="{FF2B5EF4-FFF2-40B4-BE49-F238E27FC236}">
                <a16:creationId xmlns:a16="http://schemas.microsoft.com/office/drawing/2014/main" id="{FA408D3B-8DF3-47A0-BFB5-305D4E6BE0F5}"/>
              </a:ext>
            </a:extLst>
          </p:cNvPr>
          <p:cNvSpPr/>
          <p:nvPr/>
        </p:nvSpPr>
        <p:spPr>
          <a:xfrm>
            <a:off x="1247109" y="6522818"/>
            <a:ext cx="10377713" cy="298700"/>
          </a:xfrm>
          <a:prstGeom prst="rect">
            <a:avLst/>
          </a:prstGeom>
          <a:solidFill>
            <a:schemeClr val="accent6">
              <a:lumMod val="20000"/>
              <a:lumOff val="80000"/>
            </a:schemeClr>
          </a:solidFill>
          <a:ln w="28575">
            <a:solidFill>
              <a:schemeClr val="accent6"/>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chemeClr val="tx1"/>
                </a:solidFill>
              </a:rPr>
              <a:t>SUPPORT: FUNDRAISING,  FINANCE,  TECHNOLOGY,  PEOPLE &amp; CULTURE, OPERATIONAL EFFECTIVENESS, QUALITY ASSURANCE</a:t>
            </a:r>
          </a:p>
        </p:txBody>
      </p:sp>
      <p:sp>
        <p:nvSpPr>
          <p:cNvPr id="55" name="Rectangle 54">
            <a:extLst>
              <a:ext uri="{FF2B5EF4-FFF2-40B4-BE49-F238E27FC236}">
                <a16:creationId xmlns:a16="http://schemas.microsoft.com/office/drawing/2014/main" id="{6328D3D9-1E4E-436B-9359-1FB5D20D6B63}"/>
              </a:ext>
            </a:extLst>
          </p:cNvPr>
          <p:cNvSpPr/>
          <p:nvPr/>
        </p:nvSpPr>
        <p:spPr>
          <a:xfrm>
            <a:off x="9420539" y="5616318"/>
            <a:ext cx="1431782" cy="632075"/>
          </a:xfrm>
          <a:prstGeom prst="rect">
            <a:avLst/>
          </a:prstGeom>
          <a:solidFill>
            <a:schemeClr val="accent2">
              <a:lumMod val="20000"/>
              <a:lumOff val="80000"/>
            </a:schemeClr>
          </a:solidFill>
          <a:ln w="28575">
            <a:solidFill>
              <a:srgbClr val="FF0000"/>
            </a:solidFill>
            <a:prstDash val="dash"/>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chemeClr val="tx1"/>
                </a:solidFill>
              </a:rPr>
              <a:t>UNIVERSAL HEALTH COVERAGE</a:t>
            </a:r>
          </a:p>
        </p:txBody>
      </p:sp>
      <p:sp>
        <p:nvSpPr>
          <p:cNvPr id="56" name="Rectangle 55">
            <a:extLst>
              <a:ext uri="{FF2B5EF4-FFF2-40B4-BE49-F238E27FC236}">
                <a16:creationId xmlns:a16="http://schemas.microsoft.com/office/drawing/2014/main" id="{7ADF2761-9CC8-4906-B986-703638E52EA8}"/>
              </a:ext>
            </a:extLst>
          </p:cNvPr>
          <p:cNvSpPr/>
          <p:nvPr/>
        </p:nvSpPr>
        <p:spPr>
          <a:xfrm>
            <a:off x="9404527" y="3177997"/>
            <a:ext cx="1470816" cy="2045909"/>
          </a:xfrm>
          <a:prstGeom prst="rect">
            <a:avLst/>
          </a:prstGeom>
          <a:solidFill>
            <a:schemeClr val="accent2">
              <a:lumMod val="20000"/>
              <a:lumOff val="80000"/>
            </a:schemeClr>
          </a:solidFill>
          <a:ln w="63500">
            <a:solidFill>
              <a:srgbClr val="FF00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tx1"/>
                </a:solidFill>
              </a:rPr>
              <a:t>IMPROVED HEALTH OUTCOMES</a:t>
            </a:r>
          </a:p>
          <a:p>
            <a:pPr algn="ctr"/>
            <a:r>
              <a:rPr lang="en-US" sz="1200" b="1" dirty="0">
                <a:solidFill>
                  <a:schemeClr val="tx1"/>
                </a:solidFill>
              </a:rPr>
              <a:t>SUSTAINED IN PRIORITY COUNTRIES</a:t>
            </a:r>
          </a:p>
          <a:p>
            <a:pPr algn="ctr"/>
            <a:r>
              <a:rPr lang="en-US" sz="1200" b="1" i="1" dirty="0">
                <a:solidFill>
                  <a:schemeClr val="tx1"/>
                </a:solidFill>
              </a:rPr>
              <a:t>Maternal &amp; Child Mortality</a:t>
            </a:r>
          </a:p>
          <a:p>
            <a:pPr algn="ctr"/>
            <a:r>
              <a:rPr lang="en-US" sz="1200" b="1" i="1" dirty="0">
                <a:solidFill>
                  <a:schemeClr val="tx1"/>
                </a:solidFill>
              </a:rPr>
              <a:t>and other health outcomes</a:t>
            </a:r>
          </a:p>
        </p:txBody>
      </p:sp>
      <p:sp>
        <p:nvSpPr>
          <p:cNvPr id="57" name="Rectangle 56">
            <a:extLst>
              <a:ext uri="{FF2B5EF4-FFF2-40B4-BE49-F238E27FC236}">
                <a16:creationId xmlns:a16="http://schemas.microsoft.com/office/drawing/2014/main" id="{AADBACEC-EF99-49B2-BBA6-E45CCDA674E0}"/>
              </a:ext>
            </a:extLst>
          </p:cNvPr>
          <p:cNvSpPr/>
          <p:nvPr/>
        </p:nvSpPr>
        <p:spPr>
          <a:xfrm>
            <a:off x="1214452" y="2566928"/>
            <a:ext cx="1860235" cy="827487"/>
          </a:xfrm>
          <a:prstGeom prst="rect">
            <a:avLst/>
          </a:prstGeom>
          <a:noFill/>
          <a:ln w="28575">
            <a:solidFill>
              <a:srgbClr val="00B05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tx1"/>
                </a:solidFill>
              </a:rPr>
              <a:t>MANAGING </a:t>
            </a:r>
          </a:p>
          <a:p>
            <a:pPr algn="ctr"/>
            <a:r>
              <a:rPr lang="en-US" sz="1200" b="1" dirty="0">
                <a:solidFill>
                  <a:schemeClr val="tx1"/>
                </a:solidFill>
              </a:rPr>
              <a:t>Government Contracted Delivery of CH Services to LG</a:t>
            </a:r>
          </a:p>
        </p:txBody>
      </p:sp>
      <p:sp>
        <p:nvSpPr>
          <p:cNvPr id="58" name="Pentagon 2">
            <a:extLst>
              <a:ext uri="{FF2B5EF4-FFF2-40B4-BE49-F238E27FC236}">
                <a16:creationId xmlns:a16="http://schemas.microsoft.com/office/drawing/2014/main" id="{2C0EBA67-D226-4217-8255-80D1B6108067}"/>
              </a:ext>
            </a:extLst>
          </p:cNvPr>
          <p:cNvSpPr/>
          <p:nvPr/>
        </p:nvSpPr>
        <p:spPr>
          <a:xfrm>
            <a:off x="3196478" y="1941846"/>
            <a:ext cx="198359" cy="4368103"/>
          </a:xfrm>
          <a:prstGeom prst="homePlate">
            <a:avLst/>
          </a:prstGeom>
          <a:solidFill>
            <a:schemeClr val="accent6">
              <a:lumMod val="20000"/>
              <a:lumOff val="80000"/>
            </a:schemeClr>
          </a:solidFill>
          <a:ln>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cap="none" dirty="0" err="1">
              <a:solidFill>
                <a:schemeClr val="bg1"/>
              </a:solidFill>
              <a:latin typeface="Gill Sans MT"/>
            </a:endParaRPr>
          </a:p>
        </p:txBody>
      </p:sp>
      <p:sp>
        <p:nvSpPr>
          <p:cNvPr id="59" name="Pentagon 31">
            <a:extLst>
              <a:ext uri="{FF2B5EF4-FFF2-40B4-BE49-F238E27FC236}">
                <a16:creationId xmlns:a16="http://schemas.microsoft.com/office/drawing/2014/main" id="{456EC95B-9F73-4B62-A21A-C0BC9AF73660}"/>
              </a:ext>
            </a:extLst>
          </p:cNvPr>
          <p:cNvSpPr/>
          <p:nvPr/>
        </p:nvSpPr>
        <p:spPr>
          <a:xfrm>
            <a:off x="5777306" y="2448653"/>
            <a:ext cx="198359" cy="3358053"/>
          </a:xfrm>
          <a:prstGeom prst="homePlate">
            <a:avLst/>
          </a:prstGeom>
          <a:solidFill>
            <a:schemeClr val="accent6">
              <a:lumMod val="20000"/>
              <a:lumOff val="80000"/>
            </a:schemeClr>
          </a:solidFill>
          <a:ln>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cap="none" dirty="0" err="1">
              <a:solidFill>
                <a:schemeClr val="bg1"/>
              </a:solidFill>
              <a:latin typeface="Gill Sans MT"/>
            </a:endParaRPr>
          </a:p>
        </p:txBody>
      </p:sp>
      <p:sp>
        <p:nvSpPr>
          <p:cNvPr id="60" name="Pentagon 32">
            <a:extLst>
              <a:ext uri="{FF2B5EF4-FFF2-40B4-BE49-F238E27FC236}">
                <a16:creationId xmlns:a16="http://schemas.microsoft.com/office/drawing/2014/main" id="{A23F9984-E0C9-4AC6-B8A2-CA2350EBB2C8}"/>
              </a:ext>
            </a:extLst>
          </p:cNvPr>
          <p:cNvSpPr/>
          <p:nvPr/>
        </p:nvSpPr>
        <p:spPr>
          <a:xfrm>
            <a:off x="9038581" y="2796967"/>
            <a:ext cx="201585" cy="2666836"/>
          </a:xfrm>
          <a:prstGeom prst="homePlate">
            <a:avLst/>
          </a:prstGeom>
          <a:solidFill>
            <a:schemeClr val="accent6">
              <a:lumMod val="20000"/>
              <a:lumOff val="80000"/>
            </a:schemeClr>
          </a:solidFill>
          <a:ln>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cap="none" dirty="0" err="1">
              <a:solidFill>
                <a:schemeClr val="bg1"/>
              </a:solidFill>
              <a:latin typeface="Gill Sans MT"/>
            </a:endParaRPr>
          </a:p>
        </p:txBody>
      </p:sp>
      <p:sp>
        <p:nvSpPr>
          <p:cNvPr id="61" name="Pentagon 33">
            <a:extLst>
              <a:ext uri="{FF2B5EF4-FFF2-40B4-BE49-F238E27FC236}">
                <a16:creationId xmlns:a16="http://schemas.microsoft.com/office/drawing/2014/main" id="{DD320E60-8EC0-48D9-B010-A9D270B096CC}"/>
              </a:ext>
            </a:extLst>
          </p:cNvPr>
          <p:cNvSpPr/>
          <p:nvPr/>
        </p:nvSpPr>
        <p:spPr>
          <a:xfrm rot="16200000">
            <a:off x="10031980" y="4677986"/>
            <a:ext cx="192890" cy="1447795"/>
          </a:xfrm>
          <a:prstGeom prst="homePlate">
            <a:avLst/>
          </a:prstGeom>
          <a:solidFill>
            <a:schemeClr val="accent6">
              <a:lumMod val="20000"/>
              <a:lumOff val="80000"/>
            </a:schemeClr>
          </a:solidFill>
          <a:ln>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cap="none" dirty="0" err="1">
              <a:solidFill>
                <a:schemeClr val="bg1"/>
              </a:solidFill>
              <a:latin typeface="Gill Sans MT"/>
            </a:endParaRPr>
          </a:p>
        </p:txBody>
      </p:sp>
      <p:sp>
        <p:nvSpPr>
          <p:cNvPr id="62" name="Right Arrow 25">
            <a:extLst>
              <a:ext uri="{FF2B5EF4-FFF2-40B4-BE49-F238E27FC236}">
                <a16:creationId xmlns:a16="http://schemas.microsoft.com/office/drawing/2014/main" id="{8A69A077-D505-4C8B-8256-6990AD36272E}"/>
              </a:ext>
            </a:extLst>
          </p:cNvPr>
          <p:cNvSpPr/>
          <p:nvPr/>
        </p:nvSpPr>
        <p:spPr>
          <a:xfrm>
            <a:off x="3231613" y="1523853"/>
            <a:ext cx="2736737" cy="298700"/>
          </a:xfrm>
          <a:prstGeom prst="rightArrow">
            <a:avLst/>
          </a:prstGeom>
          <a:solidFill>
            <a:schemeClr val="accent6">
              <a:lumMod val="20000"/>
              <a:lumOff val="80000"/>
            </a:schemeClr>
          </a:solidFill>
          <a:ln>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tx1"/>
                </a:solidFill>
                <a:latin typeface="Gill Sans MT"/>
              </a:rPr>
              <a:t>SEE DETAIL IN LG DIRECT THEORY OF CHANGE </a:t>
            </a:r>
            <a:endParaRPr lang="en-US" sz="800" cap="none" dirty="0">
              <a:solidFill>
                <a:schemeClr val="tx1"/>
              </a:solidFill>
              <a:latin typeface="Gill Sans MT"/>
            </a:endParaRPr>
          </a:p>
        </p:txBody>
      </p:sp>
      <p:sp>
        <p:nvSpPr>
          <p:cNvPr id="63" name="TextBox 62">
            <a:extLst>
              <a:ext uri="{FF2B5EF4-FFF2-40B4-BE49-F238E27FC236}">
                <a16:creationId xmlns:a16="http://schemas.microsoft.com/office/drawing/2014/main" id="{A675457D-B107-4926-93CB-2475763B6967}"/>
              </a:ext>
            </a:extLst>
          </p:cNvPr>
          <p:cNvSpPr txBox="1"/>
          <p:nvPr/>
        </p:nvSpPr>
        <p:spPr>
          <a:xfrm>
            <a:off x="9420539" y="1696886"/>
            <a:ext cx="1491420" cy="1045818"/>
          </a:xfrm>
          <a:prstGeom prst="rect">
            <a:avLst/>
          </a:prstGeom>
          <a:noFill/>
          <a:ln w="28575">
            <a:solidFill>
              <a:srgbClr val="0985FF"/>
            </a:solidFill>
            <a:prstDash val="soli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2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INCREASED ACCESS&amp;DEMAND</a:t>
            </a:r>
          </a:p>
          <a:p>
            <a:r>
              <a:rPr lang="en-US" dirty="0"/>
              <a:t>Evidence-based RMNCH health services &amp;  uptake of key behaviors</a:t>
            </a:r>
          </a:p>
        </p:txBody>
      </p:sp>
      <p:sp>
        <p:nvSpPr>
          <p:cNvPr id="64" name="Pentagon 46">
            <a:extLst>
              <a:ext uri="{FF2B5EF4-FFF2-40B4-BE49-F238E27FC236}">
                <a16:creationId xmlns:a16="http://schemas.microsoft.com/office/drawing/2014/main" id="{700A0120-684E-46DD-BFD5-C32D0AB62F25}"/>
              </a:ext>
            </a:extLst>
          </p:cNvPr>
          <p:cNvSpPr/>
          <p:nvPr/>
        </p:nvSpPr>
        <p:spPr>
          <a:xfrm rot="5400000">
            <a:off x="10051118" y="2224943"/>
            <a:ext cx="177621" cy="1470815"/>
          </a:xfrm>
          <a:prstGeom prst="homePlate">
            <a:avLst/>
          </a:prstGeom>
          <a:solidFill>
            <a:schemeClr val="accent6">
              <a:lumMod val="20000"/>
              <a:lumOff val="80000"/>
            </a:schemeClr>
          </a:solidFill>
          <a:ln>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cap="none" dirty="0" err="1">
              <a:solidFill>
                <a:schemeClr val="bg1"/>
              </a:solidFill>
              <a:latin typeface="Gill Sans MT"/>
            </a:endParaRPr>
          </a:p>
        </p:txBody>
      </p:sp>
      <p:sp>
        <p:nvSpPr>
          <p:cNvPr id="65" name="Rectangle 64">
            <a:extLst>
              <a:ext uri="{FF2B5EF4-FFF2-40B4-BE49-F238E27FC236}">
                <a16:creationId xmlns:a16="http://schemas.microsoft.com/office/drawing/2014/main" id="{2E30CEEE-D00D-4B5F-B2A8-05B633D11D22}"/>
              </a:ext>
            </a:extLst>
          </p:cNvPr>
          <p:cNvSpPr/>
          <p:nvPr/>
        </p:nvSpPr>
        <p:spPr>
          <a:xfrm>
            <a:off x="11003044" y="2484626"/>
            <a:ext cx="1106809" cy="3142942"/>
          </a:xfrm>
          <a:prstGeom prst="rect">
            <a:avLst/>
          </a:prstGeom>
          <a:solidFill>
            <a:schemeClr val="accent2">
              <a:lumMod val="20000"/>
              <a:lumOff val="80000"/>
            </a:schemeClr>
          </a:solidFill>
          <a:ln w="25400">
            <a:solidFill>
              <a:srgbClr val="FF0000"/>
            </a:solidFill>
            <a:prstDash val="dash"/>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a:solidFill>
                  <a:schemeClr val="tx1"/>
                </a:solidFill>
              </a:rPr>
              <a:t>CATALYTIC IMPACT  </a:t>
            </a:r>
          </a:p>
          <a:p>
            <a:pPr algn="ctr"/>
            <a:endParaRPr lang="en-US" sz="1200" b="1" dirty="0">
              <a:solidFill>
                <a:schemeClr val="tx1"/>
              </a:solidFill>
            </a:endParaRPr>
          </a:p>
          <a:p>
            <a:pPr algn="ctr"/>
            <a:r>
              <a:rPr lang="en-US" sz="1200" b="1" dirty="0">
                <a:solidFill>
                  <a:schemeClr val="tx1"/>
                </a:solidFill>
              </a:rPr>
              <a:t>Other</a:t>
            </a:r>
          </a:p>
          <a:p>
            <a:pPr algn="ctr"/>
            <a:r>
              <a:rPr lang="en-US" sz="1200" b="1" dirty="0">
                <a:solidFill>
                  <a:schemeClr val="tx1"/>
                </a:solidFill>
              </a:rPr>
              <a:t>countries invest in national high-quality community health systems saving lives and improving health outcomes globally</a:t>
            </a:r>
          </a:p>
        </p:txBody>
      </p:sp>
      <p:pic>
        <p:nvPicPr>
          <p:cNvPr id="66" name="Picture 65">
            <a:extLst>
              <a:ext uri="{FF2B5EF4-FFF2-40B4-BE49-F238E27FC236}">
                <a16:creationId xmlns:a16="http://schemas.microsoft.com/office/drawing/2014/main" id="{524C826A-8EA3-4077-B988-1A4E8A8FD4AE}"/>
              </a:ext>
            </a:extLst>
          </p:cNvPr>
          <p:cNvPicPr/>
          <p:nvPr/>
        </p:nvPicPr>
        <p:blipFill>
          <a:blip r:embed="rId4" cstate="print"/>
          <a:srcRect/>
          <a:stretch>
            <a:fillRect/>
          </a:stretch>
        </p:blipFill>
        <p:spPr bwMode="auto">
          <a:xfrm>
            <a:off x="-225063" y="-87699"/>
            <a:ext cx="1364052" cy="1048876"/>
          </a:xfrm>
          <a:prstGeom prst="rect">
            <a:avLst/>
          </a:prstGeom>
          <a:noFill/>
          <a:ln w="9525">
            <a:noFill/>
            <a:miter lim="800000"/>
            <a:headEnd/>
            <a:tailEnd/>
          </a:ln>
        </p:spPr>
      </p:pic>
    </p:spTree>
    <p:extLst>
      <p:ext uri="{BB962C8B-B14F-4D97-AF65-F5344CB8AC3E}">
        <p14:creationId xmlns:p14="http://schemas.microsoft.com/office/powerpoint/2010/main" val="4225067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52941"/>
            <a:ext cx="12254948" cy="8169965"/>
          </a:xfrm>
          <a:prstGeom prst="rect">
            <a:avLst/>
          </a:prstGeom>
        </p:spPr>
      </p:pic>
      <p:sp>
        <p:nvSpPr>
          <p:cNvPr id="6" name="Rectangle 5"/>
          <p:cNvSpPr/>
          <p:nvPr/>
        </p:nvSpPr>
        <p:spPr>
          <a:xfrm>
            <a:off x="0" y="4610393"/>
            <a:ext cx="12254948" cy="1949444"/>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0539243-9343-47C4-A6AD-F40C4BB49477}"/>
              </a:ext>
            </a:extLst>
          </p:cNvPr>
          <p:cNvSpPr>
            <a:spLocks noGrp="1"/>
          </p:cNvSpPr>
          <p:nvPr>
            <p:ph type="ctrTitle"/>
          </p:nvPr>
        </p:nvSpPr>
        <p:spPr>
          <a:xfrm>
            <a:off x="0" y="4749962"/>
            <a:ext cx="12378773" cy="1574638"/>
          </a:xfrm>
        </p:spPr>
        <p:txBody>
          <a:bodyPr>
            <a:noAutofit/>
          </a:bodyPr>
          <a:lstStyle/>
          <a:p>
            <a:pPr algn="ctr"/>
            <a:r>
              <a:rPr lang="en-GB" sz="1800" dirty="0">
                <a:solidFill>
                  <a:schemeClr val="bg1"/>
                </a:solidFill>
                <a:latin typeface="Arial" panose="020B0604020202020204" pitchFamily="34" charset="0"/>
                <a:cs typeface="Arial" panose="020B0604020202020204" pitchFamily="34" charset="0"/>
              </a:rPr>
              <a:t>Our vision: </a:t>
            </a:r>
            <a:r>
              <a:rPr lang="en-US" sz="1800" b="0" dirty="0">
                <a:solidFill>
                  <a:prstClr val="white"/>
                </a:solidFill>
                <a:latin typeface="Arial" panose="020B0604020202020204" pitchFamily="34" charset="0"/>
                <a:cs typeface="Arial" panose="020B0604020202020204" pitchFamily="34" charset="0"/>
              </a:rPr>
              <a:t>Living Goods envisions a world where every family easily accesses</a:t>
            </a:r>
            <a:br>
              <a:rPr lang="en-US" sz="1800" b="0" dirty="0">
                <a:solidFill>
                  <a:prstClr val="white"/>
                </a:solidFill>
                <a:latin typeface="Arial" panose="020B0604020202020204" pitchFamily="34" charset="0"/>
                <a:cs typeface="Arial" panose="020B0604020202020204" pitchFamily="34" charset="0"/>
              </a:rPr>
            </a:br>
            <a:r>
              <a:rPr lang="en-US" sz="1800" b="0" dirty="0">
                <a:solidFill>
                  <a:prstClr val="white"/>
                </a:solidFill>
                <a:latin typeface="Arial" panose="020B0604020202020204" pitchFamily="34" charset="0"/>
                <a:cs typeface="Arial" panose="020B0604020202020204" pitchFamily="34" charset="0"/>
              </a:rPr>
              <a:t> the healthcare they need to survive and thrive</a:t>
            </a:r>
            <a:br>
              <a:rPr lang="en-US" sz="1800" b="0" dirty="0">
                <a:solidFill>
                  <a:prstClr val="white"/>
                </a:solidFill>
                <a:latin typeface="Arial" panose="020B0604020202020204" pitchFamily="34" charset="0"/>
                <a:cs typeface="Arial" panose="020B0604020202020204" pitchFamily="34" charset="0"/>
              </a:rPr>
            </a:br>
            <a:br>
              <a:rPr lang="en-US" sz="1800" b="0" dirty="0">
                <a:solidFill>
                  <a:prstClr val="white"/>
                </a:solidFill>
                <a:latin typeface="Arial" panose="020B0604020202020204" pitchFamily="34" charset="0"/>
                <a:cs typeface="Arial" panose="020B0604020202020204" pitchFamily="34" charset="0"/>
              </a:rPr>
            </a:br>
            <a:r>
              <a:rPr lang="en-US" sz="1800" dirty="0">
                <a:solidFill>
                  <a:prstClr val="white"/>
                </a:solidFill>
                <a:latin typeface="Arial" panose="020B0604020202020204" pitchFamily="34" charset="0"/>
                <a:cs typeface="Arial" panose="020B0604020202020204" pitchFamily="34" charset="0"/>
              </a:rPr>
              <a:t>Our mission: </a:t>
            </a:r>
            <a:r>
              <a:rPr lang="en-US" sz="1800" b="0" dirty="0">
                <a:solidFill>
                  <a:prstClr val="white"/>
                </a:solidFill>
                <a:latin typeface="Arial" panose="020B0604020202020204" pitchFamily="34" charset="0"/>
                <a:cs typeface="Arial" panose="020B0604020202020204" pitchFamily="34" charset="0"/>
              </a:rPr>
              <a:t>Living Goods aims to promote health and save lives at scale by supporting digitally empowered community health workers. We work with governments and partners to leverage smart mobile technology, rigorously strengthen performance and relentlessly innovate to deliver cost-effective, high quality health services.</a:t>
            </a:r>
            <a:br>
              <a:rPr lang="en-US" sz="1800" i="1" dirty="0">
                <a:solidFill>
                  <a:prstClr val="white"/>
                </a:solidFill>
                <a:latin typeface="Arial" panose="020B0604020202020204" pitchFamily="34" charset="0"/>
                <a:cs typeface="Arial" panose="020B0604020202020204" pitchFamily="34" charset="0"/>
              </a:rPr>
            </a:br>
            <a:br>
              <a:rPr lang="en-US" sz="1800" b="0" dirty="0">
                <a:solidFill>
                  <a:prstClr val="white"/>
                </a:solidFill>
                <a:latin typeface="Arial" panose="020B0604020202020204" pitchFamily="34" charset="0"/>
                <a:cs typeface="Arial" panose="020B0604020202020204" pitchFamily="34" charset="0"/>
              </a:rPr>
            </a:br>
            <a:br>
              <a:rPr lang="en-US" sz="1800" b="0" dirty="0">
                <a:solidFill>
                  <a:prstClr val="white"/>
                </a:solidFill>
                <a:latin typeface="Arial" panose="020B0604020202020204" pitchFamily="34" charset="0"/>
                <a:cs typeface="Arial" panose="020B0604020202020204" pitchFamily="34" charset="0"/>
              </a:rPr>
            </a:br>
            <a:br>
              <a:rPr lang="en-US" sz="1800" i="1" dirty="0">
                <a:solidFill>
                  <a:prstClr val="white"/>
                </a:solidFill>
                <a:latin typeface="Arial" panose="020B0604020202020204" pitchFamily="34" charset="0"/>
                <a:cs typeface="Arial" panose="020B0604020202020204" pitchFamily="34" charset="0"/>
              </a:rPr>
            </a:br>
            <a:endParaRPr lang="en-GB" sz="1800" dirty="0">
              <a:solidFill>
                <a:schemeClr val="bg1"/>
              </a:solidFill>
              <a:latin typeface="Arial" panose="020B0604020202020204" pitchFamily="34" charset="0"/>
              <a:cs typeface="Arial" panose="020B0604020202020204" pitchFamily="34" charset="0"/>
            </a:endParaRPr>
          </a:p>
        </p:txBody>
      </p:sp>
      <p:pic>
        <p:nvPicPr>
          <p:cNvPr id="12" name="Picture 11" descr="LG_logo_Reverse_Mediu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7093" y="206292"/>
            <a:ext cx="2978696" cy="867134"/>
          </a:xfrm>
          <a:prstGeom prst="rect">
            <a:avLst/>
          </a:prstGeom>
        </p:spPr>
      </p:pic>
      <p:pic>
        <p:nvPicPr>
          <p:cNvPr id="7" name="Picture 6">
            <a:extLst>
              <a:ext uri="{FF2B5EF4-FFF2-40B4-BE49-F238E27FC236}">
                <a16:creationId xmlns:a16="http://schemas.microsoft.com/office/drawing/2014/main" id="{7E013035-3A2B-4D4E-95E7-586015175551}"/>
              </a:ext>
            </a:extLst>
          </p:cNvPr>
          <p:cNvPicPr/>
          <p:nvPr/>
        </p:nvPicPr>
        <p:blipFill>
          <a:blip r:embed="rId5" cstate="print"/>
          <a:srcRect/>
          <a:stretch>
            <a:fillRect/>
          </a:stretch>
        </p:blipFill>
        <p:spPr bwMode="auto">
          <a:xfrm>
            <a:off x="-123825" y="136525"/>
            <a:ext cx="1924050" cy="1574165"/>
          </a:xfrm>
          <a:prstGeom prst="rect">
            <a:avLst/>
          </a:prstGeom>
          <a:noFill/>
          <a:ln w="9525">
            <a:noFill/>
            <a:miter lim="800000"/>
            <a:headEnd/>
            <a:tailEnd/>
          </a:ln>
        </p:spPr>
      </p:pic>
    </p:spTree>
    <p:extLst>
      <p:ext uri="{BB962C8B-B14F-4D97-AF65-F5344CB8AC3E}">
        <p14:creationId xmlns:p14="http://schemas.microsoft.com/office/powerpoint/2010/main" val="235681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853F75-AE93-4671-8A96-8005C0C60017}"/>
              </a:ext>
            </a:extLst>
          </p:cNvPr>
          <p:cNvSpPr/>
          <p:nvPr/>
        </p:nvSpPr>
        <p:spPr>
          <a:xfrm>
            <a:off x="1" y="0"/>
            <a:ext cx="12192000" cy="103632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G_logo_Reverse_Medium.png">
            <a:extLst>
              <a:ext uri="{FF2B5EF4-FFF2-40B4-BE49-F238E27FC236}">
                <a16:creationId xmlns:a16="http://schemas.microsoft.com/office/drawing/2014/main" id="{B6F8BDA2-0B86-40DB-8E72-CD3B1BFF89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6925" y="206292"/>
            <a:ext cx="2228864" cy="648849"/>
          </a:xfrm>
          <a:prstGeom prst="rect">
            <a:avLst/>
          </a:prstGeom>
        </p:spPr>
      </p:pic>
      <p:sp>
        <p:nvSpPr>
          <p:cNvPr id="52" name="Rectangle 51"/>
          <p:cNvSpPr/>
          <p:nvPr/>
        </p:nvSpPr>
        <p:spPr>
          <a:xfrm>
            <a:off x="2867424" y="1590551"/>
            <a:ext cx="6630148" cy="338554"/>
          </a:xfrm>
          <a:prstGeom prst="rect">
            <a:avLst/>
          </a:prstGeom>
        </p:spPr>
        <p:txBody>
          <a:bodyPr>
            <a:spAutoFit/>
          </a:bodyPr>
          <a:lstStyle/>
          <a:p>
            <a:pPr defTabSz="406408"/>
            <a:endParaRPr lang="en-US" sz="1600" dirty="0">
              <a:solidFill>
                <a:prstClr val="black"/>
              </a:solidFill>
            </a:endParaRPr>
          </a:p>
        </p:txBody>
      </p:sp>
      <p:sp>
        <p:nvSpPr>
          <p:cNvPr id="3" name="Slide Number Placeholder 2">
            <a:extLst>
              <a:ext uri="{FF2B5EF4-FFF2-40B4-BE49-F238E27FC236}">
                <a16:creationId xmlns:a16="http://schemas.microsoft.com/office/drawing/2014/main" id="{32D1A230-CAA9-FC46-8C78-269A918D7C06}"/>
              </a:ext>
            </a:extLst>
          </p:cNvPr>
          <p:cNvSpPr>
            <a:spLocks noGrp="1"/>
          </p:cNvSpPr>
          <p:nvPr>
            <p:ph type="sldNum" sz="quarter" idx="4294967295"/>
          </p:nvPr>
        </p:nvSpPr>
        <p:spPr/>
        <p:txBody>
          <a:bodyPr/>
          <a:lstStyle/>
          <a:p>
            <a:fld id="{E777E768-FCAC-F24B-91F9-9E592BF7633F}" type="slidenum">
              <a:rPr lang="en-US" smtClean="0"/>
              <a:t>3</a:t>
            </a:fld>
            <a:endParaRPr lang="en-US"/>
          </a:p>
        </p:txBody>
      </p:sp>
      <p:sp>
        <p:nvSpPr>
          <p:cNvPr id="16" name="TextBox 15">
            <a:extLst>
              <a:ext uri="{FF2B5EF4-FFF2-40B4-BE49-F238E27FC236}">
                <a16:creationId xmlns:a16="http://schemas.microsoft.com/office/drawing/2014/main" id="{C5A6ADE6-4363-4299-AACD-8465DB57EB22}"/>
              </a:ext>
            </a:extLst>
          </p:cNvPr>
          <p:cNvSpPr txBox="1"/>
          <p:nvPr/>
        </p:nvSpPr>
        <p:spPr>
          <a:xfrm>
            <a:off x="820010" y="41325"/>
            <a:ext cx="8400682" cy="978729"/>
          </a:xfrm>
          <a:prstGeom prst="rect">
            <a:avLst/>
          </a:prstGeom>
          <a:noFill/>
        </p:spPr>
        <p:txBody>
          <a:bodyPr wrap="square" rtlCol="0">
            <a:spAutoFit/>
          </a:bodyPr>
          <a:lstStyle/>
          <a:p>
            <a:pPr algn="ctr">
              <a:lnSpc>
                <a:spcPct val="90000"/>
              </a:lnSpc>
              <a:spcAft>
                <a:spcPts val="450"/>
              </a:spcAft>
              <a:defRPr/>
            </a:pPr>
            <a:r>
              <a:rPr lang="en-US" sz="3200" b="1" dirty="0">
                <a:solidFill>
                  <a:schemeClr val="bg1"/>
                </a:solidFill>
                <a:cs typeface="Georgia"/>
              </a:rPr>
              <a:t>The four policy implications to attain UHC and thus strengthen PHC</a:t>
            </a:r>
            <a:r>
              <a:rPr lang="en-GB" sz="3200" b="1" dirty="0">
                <a:solidFill>
                  <a:schemeClr val="bg1"/>
                </a:solidFill>
                <a:cs typeface="Georgia"/>
              </a:rPr>
              <a:t> </a:t>
            </a:r>
            <a:endParaRPr lang="en-US" sz="3200" b="1" dirty="0">
              <a:solidFill>
                <a:schemeClr val="bg1"/>
              </a:solidFill>
              <a:cs typeface="Georgia"/>
            </a:endParaRPr>
          </a:p>
        </p:txBody>
      </p:sp>
      <p:sp>
        <p:nvSpPr>
          <p:cNvPr id="9" name="Content Placeholder 11"/>
          <p:cNvSpPr txBox="1">
            <a:spLocks/>
          </p:cNvSpPr>
          <p:nvPr/>
        </p:nvSpPr>
        <p:spPr>
          <a:xfrm>
            <a:off x="820010" y="1171375"/>
            <a:ext cx="11371989" cy="4773325"/>
          </a:xfrm>
          <a:prstGeom prst="rect">
            <a:avLst/>
          </a:prstGeom>
        </p:spPr>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385763" indent="-385763">
              <a:spcBef>
                <a:spcPts val="0"/>
              </a:spcBef>
              <a:spcAft>
                <a:spcPts val="900"/>
              </a:spcAft>
              <a:buFont typeface="+mj-lt"/>
              <a:buAutoNum type="arabicPeriod"/>
            </a:pPr>
            <a:r>
              <a:rPr lang="en-US" sz="2400" dirty="0">
                <a:solidFill>
                  <a:srgbClr val="073D6E"/>
                </a:solidFill>
              </a:rPr>
              <a:t>Increase proportion of costs covered by domestic/ public funds;</a:t>
            </a:r>
          </a:p>
          <a:p>
            <a:pPr lvl="1" indent="-257175">
              <a:spcBef>
                <a:spcPts val="0"/>
              </a:spcBef>
              <a:spcAft>
                <a:spcPts val="450"/>
              </a:spcAft>
            </a:pPr>
            <a:r>
              <a:rPr lang="en-US" sz="1600" dirty="0"/>
              <a:t>Government financing of vital </a:t>
            </a:r>
            <a:r>
              <a:rPr lang="en-US" sz="1600" dirty="0" err="1"/>
              <a:t>programmes</a:t>
            </a:r>
            <a:r>
              <a:rPr lang="en-US" sz="1600" dirty="0"/>
              <a:t>;</a:t>
            </a:r>
          </a:p>
          <a:p>
            <a:pPr lvl="1" indent="-257175">
              <a:spcBef>
                <a:spcPts val="0"/>
              </a:spcBef>
              <a:spcAft>
                <a:spcPts val="450"/>
              </a:spcAft>
            </a:pPr>
            <a:r>
              <a:rPr lang="en-US" sz="1600" dirty="0"/>
              <a:t>Reduce direct user-charges;</a:t>
            </a:r>
          </a:p>
          <a:p>
            <a:pPr lvl="1" indent="-257175">
              <a:spcBef>
                <a:spcPts val="0"/>
              </a:spcBef>
              <a:spcAft>
                <a:spcPts val="450"/>
              </a:spcAft>
            </a:pPr>
            <a:r>
              <a:rPr lang="en-US" sz="1600" dirty="0"/>
              <a:t>Private/Social H. insurance.</a:t>
            </a:r>
          </a:p>
          <a:p>
            <a:pPr marL="385763" indent="-385763">
              <a:spcBef>
                <a:spcPts val="0"/>
              </a:spcBef>
              <a:spcAft>
                <a:spcPts val="900"/>
              </a:spcAft>
              <a:buFont typeface="+mj-lt"/>
              <a:buAutoNum type="arabicPeriod"/>
            </a:pPr>
            <a:r>
              <a:rPr lang="en-US" sz="2400" dirty="0">
                <a:solidFill>
                  <a:srgbClr val="073D6E"/>
                </a:solidFill>
              </a:rPr>
              <a:t>Increase the services of good quality;</a:t>
            </a:r>
          </a:p>
          <a:p>
            <a:pPr lvl="1">
              <a:spcBef>
                <a:spcPts val="0"/>
              </a:spcBef>
              <a:spcAft>
                <a:spcPts val="450"/>
              </a:spcAft>
            </a:pPr>
            <a:r>
              <a:rPr lang="en-US" sz="1600" dirty="0"/>
              <a:t>Service package &amp; standards</a:t>
            </a:r>
          </a:p>
          <a:p>
            <a:pPr lvl="1">
              <a:spcBef>
                <a:spcPts val="0"/>
              </a:spcBef>
              <a:spcAft>
                <a:spcPts val="450"/>
              </a:spcAft>
            </a:pPr>
            <a:r>
              <a:rPr lang="en-US" sz="1600" dirty="0"/>
              <a:t>Health workforce</a:t>
            </a:r>
          </a:p>
          <a:p>
            <a:pPr lvl="1">
              <a:spcBef>
                <a:spcPts val="0"/>
              </a:spcBef>
              <a:spcAft>
                <a:spcPts val="450"/>
              </a:spcAft>
            </a:pPr>
            <a:r>
              <a:rPr lang="en-US" sz="1600" dirty="0"/>
              <a:t>Medicines &amp; effective regulation</a:t>
            </a:r>
          </a:p>
          <a:p>
            <a:pPr marL="385763" indent="-385763">
              <a:spcBef>
                <a:spcPts val="0"/>
              </a:spcBef>
              <a:spcAft>
                <a:spcPts val="900"/>
              </a:spcAft>
              <a:buFont typeface="+mj-lt"/>
              <a:buAutoNum type="arabicPeriod"/>
            </a:pPr>
            <a:r>
              <a:rPr lang="en-US" sz="2400" dirty="0">
                <a:solidFill>
                  <a:srgbClr val="073D6E"/>
                </a:solidFill>
              </a:rPr>
              <a:t>Expand the population groups benefiting from the services; </a:t>
            </a:r>
          </a:p>
          <a:p>
            <a:pPr marL="685800" lvl="1" indent="-385763">
              <a:spcBef>
                <a:spcPts val="0"/>
              </a:spcBef>
              <a:spcAft>
                <a:spcPts val="450"/>
              </a:spcAft>
            </a:pPr>
            <a:r>
              <a:rPr lang="en-US" sz="1600" dirty="0"/>
              <a:t>Progressively cover all groups</a:t>
            </a:r>
          </a:p>
          <a:p>
            <a:pPr marL="685800" lvl="1" indent="-385763">
              <a:spcBef>
                <a:spcPts val="0"/>
              </a:spcBef>
              <a:spcAft>
                <a:spcPts val="450"/>
              </a:spcAft>
            </a:pPr>
            <a:r>
              <a:rPr lang="en-US" sz="1600" dirty="0"/>
              <a:t>Start with most in need;</a:t>
            </a:r>
          </a:p>
          <a:p>
            <a:pPr marL="685800" lvl="1" indent="-385763">
              <a:spcBef>
                <a:spcPts val="0"/>
              </a:spcBef>
              <a:spcAft>
                <a:spcPts val="450"/>
              </a:spcAft>
            </a:pPr>
            <a:r>
              <a:rPr lang="en-US" sz="1600" dirty="0"/>
              <a:t>Control population growth; </a:t>
            </a:r>
          </a:p>
          <a:p>
            <a:pPr marL="385763" indent="-385763">
              <a:spcBef>
                <a:spcPts val="0"/>
              </a:spcBef>
              <a:spcAft>
                <a:spcPts val="900"/>
              </a:spcAft>
              <a:buFont typeface="+mj-lt"/>
              <a:buAutoNum type="arabicPeriod"/>
            </a:pPr>
            <a:r>
              <a:rPr lang="en-US" sz="2400" dirty="0">
                <a:solidFill>
                  <a:srgbClr val="073D6E"/>
                </a:solidFill>
              </a:rPr>
              <a:t>Build resilient community systems to sustain coverage </a:t>
            </a:r>
          </a:p>
          <a:p>
            <a:pPr marL="685800" lvl="1" indent="-385763">
              <a:spcBef>
                <a:spcPts val="0"/>
              </a:spcBef>
              <a:spcAft>
                <a:spcPts val="450"/>
              </a:spcAft>
            </a:pPr>
            <a:r>
              <a:rPr lang="en-US" sz="1600" dirty="0"/>
              <a:t>Invest in affordable provisions </a:t>
            </a:r>
          </a:p>
          <a:p>
            <a:pPr marL="685800" lvl="1" indent="-385763">
              <a:spcBef>
                <a:spcPts val="0"/>
              </a:spcBef>
              <a:spcAft>
                <a:spcPts val="450"/>
              </a:spcAft>
            </a:pPr>
            <a:r>
              <a:rPr lang="en-US" sz="1600" dirty="0"/>
              <a:t>Sustain demand for vital programs </a:t>
            </a:r>
          </a:p>
          <a:p>
            <a:pPr marL="685800" lvl="1" indent="-385763">
              <a:spcBef>
                <a:spcPts val="0"/>
              </a:spcBef>
              <a:spcAft>
                <a:spcPts val="450"/>
              </a:spcAft>
            </a:pPr>
            <a:r>
              <a:rPr lang="en-US" sz="1600" dirty="0"/>
              <a:t>Manage technologies for sustainable coverage </a:t>
            </a:r>
            <a:endParaRPr lang="en-US" sz="1600" b="1" dirty="0"/>
          </a:p>
          <a:p>
            <a:pPr marL="300037" lvl="1" indent="0">
              <a:spcBef>
                <a:spcPts val="0"/>
              </a:spcBef>
              <a:spcAft>
                <a:spcPts val="450"/>
              </a:spcAft>
              <a:buNone/>
            </a:pPr>
            <a:endParaRPr lang="en-US" sz="1600" b="1" i="1" dirty="0"/>
          </a:p>
          <a:p>
            <a:pPr marL="300037" lvl="1" indent="0">
              <a:spcBef>
                <a:spcPts val="0"/>
              </a:spcBef>
              <a:spcAft>
                <a:spcPts val="450"/>
              </a:spcAft>
              <a:buNone/>
            </a:pPr>
            <a:r>
              <a:rPr lang="en-US" sz="1200" i="1" dirty="0"/>
              <a:t>Source: Adopted from WHO</a:t>
            </a:r>
          </a:p>
          <a:p>
            <a:pPr>
              <a:spcBef>
                <a:spcPts val="0"/>
              </a:spcBef>
              <a:spcAft>
                <a:spcPts val="900"/>
              </a:spcAft>
            </a:pPr>
            <a:endParaRPr lang="en-US" sz="1600" b="1" dirty="0"/>
          </a:p>
        </p:txBody>
      </p:sp>
      <p:pic>
        <p:nvPicPr>
          <p:cNvPr id="8" name="Picture 7">
            <a:extLst>
              <a:ext uri="{FF2B5EF4-FFF2-40B4-BE49-F238E27FC236}">
                <a16:creationId xmlns:a16="http://schemas.microsoft.com/office/drawing/2014/main" id="{696BC124-BB7A-421E-BEB3-D1FD97C0EF5C}"/>
              </a:ext>
            </a:extLst>
          </p:cNvPr>
          <p:cNvPicPr/>
          <p:nvPr/>
        </p:nvPicPr>
        <p:blipFill>
          <a:blip r:embed="rId4" cstate="print"/>
          <a:srcRect/>
          <a:stretch>
            <a:fillRect/>
          </a:stretch>
        </p:blipFill>
        <p:spPr bwMode="auto">
          <a:xfrm>
            <a:off x="-225063" y="1"/>
            <a:ext cx="1364052" cy="1048876"/>
          </a:xfrm>
          <a:prstGeom prst="rect">
            <a:avLst/>
          </a:prstGeom>
          <a:noFill/>
          <a:ln w="9525">
            <a:noFill/>
            <a:miter lim="800000"/>
            <a:headEnd/>
            <a:tailEnd/>
          </a:ln>
        </p:spPr>
      </p:pic>
    </p:spTree>
    <p:extLst>
      <p:ext uri="{BB962C8B-B14F-4D97-AF65-F5344CB8AC3E}">
        <p14:creationId xmlns:p14="http://schemas.microsoft.com/office/powerpoint/2010/main" val="226136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2867424" y="1590551"/>
            <a:ext cx="6630148" cy="338554"/>
          </a:xfrm>
          <a:prstGeom prst="rect">
            <a:avLst/>
          </a:prstGeom>
        </p:spPr>
        <p:txBody>
          <a:bodyPr>
            <a:spAutoFit/>
          </a:bodyPr>
          <a:lstStyle/>
          <a:p>
            <a:pPr defTabSz="406408"/>
            <a:endParaRPr lang="en-US" sz="1600" dirty="0">
              <a:solidFill>
                <a:prstClr val="black"/>
              </a:solidFill>
            </a:endParaRPr>
          </a:p>
        </p:txBody>
      </p:sp>
      <p:sp>
        <p:nvSpPr>
          <p:cNvPr id="2" name="TextBox 1"/>
          <p:cNvSpPr txBox="1"/>
          <p:nvPr/>
        </p:nvSpPr>
        <p:spPr>
          <a:xfrm>
            <a:off x="1703850" y="5901694"/>
            <a:ext cx="8957296" cy="1335237"/>
          </a:xfrm>
          <a:prstGeom prst="rect">
            <a:avLst/>
          </a:prstGeom>
          <a:noFill/>
        </p:spPr>
        <p:txBody>
          <a:bodyPr wrap="square" rtlCol="0">
            <a:spAutoFit/>
          </a:bodyPr>
          <a:lstStyle/>
          <a:p>
            <a:pPr algn="just"/>
            <a:endParaRPr lang="en-GB" sz="500" dirty="0"/>
          </a:p>
          <a:p>
            <a:pPr>
              <a:lnSpc>
                <a:spcPct val="90000"/>
              </a:lnSpc>
              <a:spcAft>
                <a:spcPts val="450"/>
              </a:spcAft>
              <a:defRPr/>
            </a:pPr>
            <a:r>
              <a:rPr lang="en-US" sz="2000" dirty="0">
                <a:solidFill>
                  <a:srgbClr val="073D6E"/>
                </a:solidFill>
              </a:rPr>
              <a:t>Where out-of-pocket expenditure is high in relation to total health expenditure; 150M people suffer catastrophic expenditure each year, WHO 2016</a:t>
            </a:r>
            <a:br>
              <a:rPr lang="en-US" sz="2000" dirty="0">
                <a:solidFill>
                  <a:srgbClr val="073D6E"/>
                </a:solidFill>
              </a:rPr>
            </a:br>
            <a:endParaRPr lang="en-US" sz="2000" dirty="0">
              <a:solidFill>
                <a:srgbClr val="073D6E"/>
              </a:solidFill>
            </a:endParaRPr>
          </a:p>
          <a:p>
            <a:pPr marL="152403" indent="-152403" defTabSz="406408">
              <a:lnSpc>
                <a:spcPct val="110000"/>
              </a:lnSpc>
              <a:spcAft>
                <a:spcPts val="711"/>
              </a:spcAft>
              <a:buFont typeface="Wingdings" charset="2"/>
              <a:buChar char="§"/>
            </a:pPr>
            <a:endParaRPr lang="en-US" sz="1600" dirty="0">
              <a:solidFill>
                <a:srgbClr val="073D6E"/>
              </a:solidFill>
            </a:endParaRPr>
          </a:p>
        </p:txBody>
      </p:sp>
      <p:cxnSp>
        <p:nvCxnSpPr>
          <p:cNvPr id="44" name="Straight Connector 43"/>
          <p:cNvCxnSpPr/>
          <p:nvPr/>
        </p:nvCxnSpPr>
        <p:spPr>
          <a:xfrm flipH="1">
            <a:off x="7474540" y="6056785"/>
            <a:ext cx="1096819" cy="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32D1A230-CAA9-FC46-8C78-269A918D7C06}"/>
              </a:ext>
            </a:extLst>
          </p:cNvPr>
          <p:cNvSpPr>
            <a:spLocks noGrp="1"/>
          </p:cNvSpPr>
          <p:nvPr>
            <p:ph type="sldNum" sz="quarter" idx="4294967295"/>
          </p:nvPr>
        </p:nvSpPr>
        <p:spPr/>
        <p:txBody>
          <a:bodyPr/>
          <a:lstStyle/>
          <a:p>
            <a:fld id="{E777E768-FCAC-F24B-91F9-9E592BF7633F}" type="slidenum">
              <a:rPr lang="en-US" smtClean="0"/>
              <a:t>4</a:t>
            </a:fld>
            <a:endParaRPr lang="en-US"/>
          </a:p>
        </p:txBody>
      </p:sp>
      <p:pic>
        <p:nvPicPr>
          <p:cNvPr id="15" name="Picture 14" descr="LG_logo_Reverse_Medium.png">
            <a:extLst>
              <a:ext uri="{FF2B5EF4-FFF2-40B4-BE49-F238E27FC236}">
                <a16:creationId xmlns:a16="http://schemas.microsoft.com/office/drawing/2014/main" id="{112817E3-A063-45C4-8071-B1E7D03813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9194" y="193815"/>
            <a:ext cx="1671648" cy="486637"/>
          </a:xfrm>
          <a:prstGeom prst="rect">
            <a:avLst/>
          </a:prstGeom>
        </p:spPr>
      </p:pic>
      <p:sp>
        <p:nvSpPr>
          <p:cNvPr id="16" name="TextBox 15">
            <a:extLst>
              <a:ext uri="{FF2B5EF4-FFF2-40B4-BE49-F238E27FC236}">
                <a16:creationId xmlns:a16="http://schemas.microsoft.com/office/drawing/2014/main" id="{C5A6ADE6-4363-4299-AACD-8465DB57EB22}"/>
              </a:ext>
            </a:extLst>
          </p:cNvPr>
          <p:cNvSpPr txBox="1"/>
          <p:nvPr/>
        </p:nvSpPr>
        <p:spPr>
          <a:xfrm>
            <a:off x="717553" y="212422"/>
            <a:ext cx="10945057" cy="951030"/>
          </a:xfrm>
          <a:prstGeom prst="rect">
            <a:avLst/>
          </a:prstGeom>
          <a:noFill/>
        </p:spPr>
        <p:txBody>
          <a:bodyPr wrap="square" rtlCol="0">
            <a:spAutoFit/>
          </a:bodyPr>
          <a:lstStyle/>
          <a:p>
            <a:pPr>
              <a:lnSpc>
                <a:spcPct val="90000"/>
              </a:lnSpc>
              <a:spcAft>
                <a:spcPts val="450"/>
              </a:spcAft>
              <a:defRPr/>
            </a:pPr>
            <a:r>
              <a:rPr lang="en-US" sz="3100" b="1" dirty="0">
                <a:solidFill>
                  <a:srgbClr val="005084"/>
                </a:solidFill>
                <a:latin typeface="Georgia"/>
                <a:cs typeface="Georgia"/>
              </a:rPr>
              <a:t>Financial risk protection is patchy</a:t>
            </a:r>
            <a:br>
              <a:rPr lang="en-US" sz="3100" b="1" dirty="0">
                <a:solidFill>
                  <a:srgbClr val="005084"/>
                </a:solidFill>
                <a:latin typeface="Georgia"/>
                <a:cs typeface="Georgia"/>
              </a:rPr>
            </a:br>
            <a:endParaRPr lang="en-US" sz="3100" b="1" dirty="0">
              <a:solidFill>
                <a:srgbClr val="005084"/>
              </a:solidFill>
              <a:latin typeface="Georgia"/>
              <a:cs typeface="Georgia"/>
            </a:endParaRPr>
          </a:p>
        </p:txBody>
      </p:sp>
      <p:pic>
        <p:nvPicPr>
          <p:cNvPr id="9" name="Content Placeholder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850" y="1344951"/>
            <a:ext cx="8363082" cy="458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77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0918" y="1007178"/>
            <a:ext cx="5202124" cy="1470025"/>
          </a:xfrm>
        </p:spPr>
        <p:txBody>
          <a:bodyPr/>
          <a:lstStyle/>
          <a:p>
            <a:r>
              <a:rPr lang="en-US" sz="3200" kern="32900" dirty="0"/>
              <a:t>“In the middle </a:t>
            </a:r>
            <a:br>
              <a:rPr lang="en-US" sz="3200" kern="32900" dirty="0"/>
            </a:br>
            <a:r>
              <a:rPr lang="en-US" sz="3200" kern="32900" dirty="0"/>
              <a:t>of difficulty lies opportunity.”</a:t>
            </a:r>
          </a:p>
        </p:txBody>
      </p:sp>
      <p:sp>
        <p:nvSpPr>
          <p:cNvPr id="3" name="Subtitle 2"/>
          <p:cNvSpPr>
            <a:spLocks noGrp="1"/>
          </p:cNvSpPr>
          <p:nvPr>
            <p:ph type="subTitle" idx="1"/>
          </p:nvPr>
        </p:nvSpPr>
        <p:spPr>
          <a:xfrm>
            <a:off x="465316" y="3177155"/>
            <a:ext cx="5801996" cy="3264921"/>
          </a:xfrm>
        </p:spPr>
        <p:txBody>
          <a:bodyPr>
            <a:noAutofit/>
          </a:bodyPr>
          <a:lstStyle/>
          <a:p>
            <a:pPr>
              <a:lnSpc>
                <a:spcPct val="110000"/>
              </a:lnSpc>
              <a:spcAft>
                <a:spcPts val="1200"/>
              </a:spcAft>
            </a:pPr>
            <a:r>
              <a:rPr lang="en-US" sz="1600" dirty="0">
                <a:solidFill>
                  <a:srgbClr val="6D6E71"/>
                </a:solidFill>
              </a:rPr>
              <a:t>In many low income countries, </a:t>
            </a:r>
            <a:r>
              <a:rPr lang="en-US" sz="1600" b="1" dirty="0">
                <a:solidFill>
                  <a:srgbClr val="002060"/>
                </a:solidFill>
              </a:rPr>
              <a:t>1 in 3 families will lose a child before their 5</a:t>
            </a:r>
            <a:r>
              <a:rPr lang="en-US" sz="1600" b="1" baseline="30000" dirty="0">
                <a:solidFill>
                  <a:srgbClr val="002060"/>
                </a:solidFill>
              </a:rPr>
              <a:t>th</a:t>
            </a:r>
            <a:r>
              <a:rPr lang="en-US" sz="1600" b="1" dirty="0">
                <a:solidFill>
                  <a:srgbClr val="002060"/>
                </a:solidFill>
              </a:rPr>
              <a:t> birthday.</a:t>
            </a:r>
            <a:endParaRPr lang="en-US" sz="1600" b="1" dirty="0">
              <a:solidFill>
                <a:srgbClr val="FF0000"/>
              </a:solidFill>
            </a:endParaRPr>
          </a:p>
          <a:p>
            <a:pPr>
              <a:lnSpc>
                <a:spcPct val="110000"/>
              </a:lnSpc>
              <a:spcAft>
                <a:spcPts val="1200"/>
              </a:spcAft>
            </a:pPr>
            <a:r>
              <a:rPr lang="en-US" sz="1600" b="1" dirty="0">
                <a:solidFill>
                  <a:srgbClr val="002060"/>
                </a:solidFill>
              </a:rPr>
              <a:t>Public health facilities are overburdened and costly</a:t>
            </a:r>
            <a:r>
              <a:rPr lang="en-US" sz="1600" dirty="0">
                <a:solidFill>
                  <a:srgbClr val="6D6E71"/>
                </a:solidFill>
              </a:rPr>
              <a:t>.</a:t>
            </a:r>
          </a:p>
          <a:p>
            <a:pPr>
              <a:lnSpc>
                <a:spcPct val="110000"/>
              </a:lnSpc>
              <a:spcAft>
                <a:spcPts val="1200"/>
              </a:spcAft>
            </a:pPr>
            <a:r>
              <a:rPr lang="en-US" sz="1600" dirty="0">
                <a:solidFill>
                  <a:srgbClr val="6D6E71"/>
                </a:solidFill>
              </a:rPr>
              <a:t>More than </a:t>
            </a:r>
            <a:r>
              <a:rPr lang="en-US" sz="1600" b="1" dirty="0">
                <a:solidFill>
                  <a:srgbClr val="002060"/>
                </a:solidFill>
              </a:rPr>
              <a:t>4,000,000</a:t>
            </a:r>
            <a:r>
              <a:rPr lang="en-US" sz="1600" dirty="0">
                <a:solidFill>
                  <a:srgbClr val="002060"/>
                </a:solidFill>
              </a:rPr>
              <a:t> </a:t>
            </a:r>
            <a:r>
              <a:rPr lang="en-US" sz="1600" b="1" dirty="0">
                <a:solidFill>
                  <a:srgbClr val="002060"/>
                </a:solidFill>
              </a:rPr>
              <a:t>health workers are needed.</a:t>
            </a:r>
            <a:endParaRPr lang="en-US" sz="1600" dirty="0">
              <a:solidFill>
                <a:srgbClr val="6D6E71"/>
              </a:solidFill>
            </a:endParaRPr>
          </a:p>
          <a:p>
            <a:pPr>
              <a:lnSpc>
                <a:spcPct val="110000"/>
              </a:lnSpc>
              <a:spcAft>
                <a:spcPts val="1200"/>
              </a:spcAft>
            </a:pPr>
            <a:r>
              <a:rPr lang="en-US" sz="1600" dirty="0">
                <a:solidFill>
                  <a:srgbClr val="6D6E71"/>
                </a:solidFill>
              </a:rPr>
              <a:t>At private pharmacies, </a:t>
            </a:r>
            <a:r>
              <a:rPr lang="en-US" sz="1600" b="1" dirty="0">
                <a:solidFill>
                  <a:srgbClr val="002060"/>
                </a:solidFill>
              </a:rPr>
              <a:t>prices can run over 300% of manufacturing cost</a:t>
            </a:r>
            <a:r>
              <a:rPr lang="en-US" sz="1600" b="1" dirty="0">
                <a:solidFill>
                  <a:srgbClr val="6D6E71"/>
                </a:solidFill>
              </a:rPr>
              <a:t>, </a:t>
            </a:r>
            <a:r>
              <a:rPr lang="en-US" sz="1600" dirty="0">
                <a:solidFill>
                  <a:srgbClr val="6D6E71"/>
                </a:solidFill>
              </a:rPr>
              <a:t>and counterfeits are rampant.</a:t>
            </a:r>
          </a:p>
        </p:txBody>
      </p:sp>
      <p:sp>
        <p:nvSpPr>
          <p:cNvPr id="5" name="Text Placeholder 4"/>
          <p:cNvSpPr>
            <a:spLocks noGrp="1"/>
          </p:cNvSpPr>
          <p:nvPr>
            <p:ph type="body" sz="quarter" idx="11"/>
          </p:nvPr>
        </p:nvSpPr>
        <p:spPr>
          <a:xfrm>
            <a:off x="1987662" y="2572891"/>
            <a:ext cx="2433814" cy="406400"/>
          </a:xfrm>
        </p:spPr>
        <p:txBody>
          <a:bodyPr/>
          <a:lstStyle/>
          <a:p>
            <a:r>
              <a:rPr lang="en-US" dirty="0">
                <a:cs typeface="Arial"/>
              </a:rPr>
              <a:t>~ Albert Einstein</a:t>
            </a:r>
          </a:p>
          <a:p>
            <a:endParaRPr lang="en-US" dirty="0"/>
          </a:p>
        </p:txBody>
      </p:sp>
      <p:cxnSp>
        <p:nvCxnSpPr>
          <p:cNvPr id="6" name="Straight Connector 5"/>
          <p:cNvCxnSpPr/>
          <p:nvPr/>
        </p:nvCxnSpPr>
        <p:spPr>
          <a:xfrm flipH="1">
            <a:off x="2132587" y="3141573"/>
            <a:ext cx="1233727" cy="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a:off x="436683" y="995213"/>
            <a:ext cx="1489025" cy="2092080"/>
          </a:xfrm>
          <a:prstGeom prst="rect">
            <a:avLst/>
          </a:prstGeom>
        </p:spPr>
      </p:pic>
      <p:pic>
        <p:nvPicPr>
          <p:cNvPr id="9" name="Picture Placeholder 8"/>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0944" r="20944"/>
          <a:stretch>
            <a:fillRect/>
          </a:stretch>
        </p:blipFill>
        <p:spPr>
          <a:xfrm>
            <a:off x="6267311" y="0"/>
            <a:ext cx="5979231" cy="6858000"/>
          </a:xfrm>
        </p:spPr>
      </p:pic>
      <p:sp>
        <p:nvSpPr>
          <p:cNvPr id="11" name="Rectangle 10"/>
          <p:cNvSpPr/>
          <p:nvPr/>
        </p:nvSpPr>
        <p:spPr>
          <a:xfrm>
            <a:off x="6267311" y="0"/>
            <a:ext cx="5979231" cy="103632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G_logo_Reverse_Mediu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91725" y="206292"/>
            <a:ext cx="2228864" cy="648849"/>
          </a:xfrm>
          <a:prstGeom prst="rect">
            <a:avLst/>
          </a:prstGeom>
        </p:spPr>
      </p:pic>
      <p:sp>
        <p:nvSpPr>
          <p:cNvPr id="7" name="TextBox 6">
            <a:extLst>
              <a:ext uri="{FF2B5EF4-FFF2-40B4-BE49-F238E27FC236}">
                <a16:creationId xmlns:a16="http://schemas.microsoft.com/office/drawing/2014/main" id="{ACF0888A-16C4-4EE9-9D42-B41EC078FAA6}"/>
              </a:ext>
            </a:extLst>
          </p:cNvPr>
          <p:cNvSpPr txBox="1"/>
          <p:nvPr/>
        </p:nvSpPr>
        <p:spPr>
          <a:xfrm>
            <a:off x="6252309" y="41106"/>
            <a:ext cx="3871730" cy="954107"/>
          </a:xfrm>
          <a:prstGeom prst="rect">
            <a:avLst/>
          </a:prstGeom>
          <a:noFill/>
        </p:spPr>
        <p:txBody>
          <a:bodyPr wrap="square" rtlCol="0">
            <a:spAutoFit/>
          </a:bodyPr>
          <a:lstStyle/>
          <a:p>
            <a:r>
              <a:rPr lang="en-US" sz="2800" b="1" dirty="0">
                <a:solidFill>
                  <a:schemeClr val="bg1"/>
                </a:solidFill>
                <a:latin typeface="Georgia" panose="02040502050405020303" pitchFamily="18" charset="0"/>
                <a:cs typeface="Arial" panose="020B0604020202020204" pitchFamily="34" charset="0"/>
              </a:rPr>
              <a:t>Why invest in community health?</a:t>
            </a:r>
            <a:endParaRPr lang="en-KE" sz="2800" b="1" dirty="0">
              <a:solidFill>
                <a:schemeClr val="bg1"/>
              </a:solidFill>
              <a:latin typeface="Georgia" panose="02040502050405020303" pitchFamily="18" charset="0"/>
              <a:cs typeface="Arial" panose="020B0604020202020204" pitchFamily="34" charset="0"/>
            </a:endParaRPr>
          </a:p>
        </p:txBody>
      </p:sp>
      <p:pic>
        <p:nvPicPr>
          <p:cNvPr id="12" name="Picture 11">
            <a:extLst>
              <a:ext uri="{FF2B5EF4-FFF2-40B4-BE49-F238E27FC236}">
                <a16:creationId xmlns:a16="http://schemas.microsoft.com/office/drawing/2014/main" id="{DC4AD424-5C50-4DB8-858B-C77A7247D2C8}"/>
              </a:ext>
            </a:extLst>
          </p:cNvPr>
          <p:cNvPicPr/>
          <p:nvPr/>
        </p:nvPicPr>
        <p:blipFill>
          <a:blip r:embed="rId6" cstate="print"/>
          <a:srcRect/>
          <a:stretch>
            <a:fillRect/>
          </a:stretch>
        </p:blipFill>
        <p:spPr bwMode="auto">
          <a:xfrm>
            <a:off x="-182857" y="41106"/>
            <a:ext cx="1364052" cy="1048876"/>
          </a:xfrm>
          <a:prstGeom prst="rect">
            <a:avLst/>
          </a:prstGeom>
          <a:noFill/>
          <a:ln w="9525">
            <a:noFill/>
            <a:miter lim="800000"/>
            <a:headEnd/>
            <a:tailEnd/>
          </a:ln>
        </p:spPr>
      </p:pic>
    </p:spTree>
    <p:extLst>
      <p:ext uri="{BB962C8B-B14F-4D97-AF65-F5344CB8AC3E}">
        <p14:creationId xmlns:p14="http://schemas.microsoft.com/office/powerpoint/2010/main" val="1010730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A6456D-4BA6-46BE-A6DF-CFA07A1FA1AC}"/>
              </a:ext>
            </a:extLst>
          </p:cNvPr>
          <p:cNvSpPr/>
          <p:nvPr/>
        </p:nvSpPr>
        <p:spPr>
          <a:xfrm>
            <a:off x="1" y="0"/>
            <a:ext cx="12192000" cy="103632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G_logo_Reverse_Medium.png">
            <a:extLst>
              <a:ext uri="{FF2B5EF4-FFF2-40B4-BE49-F238E27FC236}">
                <a16:creationId xmlns:a16="http://schemas.microsoft.com/office/drawing/2014/main" id="{FCD25459-D81C-4736-86AC-91C9D24449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6925" y="206292"/>
            <a:ext cx="2228864" cy="648849"/>
          </a:xfrm>
          <a:prstGeom prst="rect">
            <a:avLst/>
          </a:prstGeom>
        </p:spPr>
      </p:pic>
      <p:sp>
        <p:nvSpPr>
          <p:cNvPr id="9" name="Title 8"/>
          <p:cNvSpPr>
            <a:spLocks noGrp="1"/>
          </p:cNvSpPr>
          <p:nvPr>
            <p:ph type="ctrTitle"/>
          </p:nvPr>
        </p:nvSpPr>
        <p:spPr>
          <a:xfrm>
            <a:off x="356062" y="199780"/>
            <a:ext cx="10453452" cy="535824"/>
          </a:xfrm>
        </p:spPr>
        <p:txBody>
          <a:bodyPr>
            <a:normAutofit/>
          </a:bodyPr>
          <a:lstStyle/>
          <a:p>
            <a:pPr algn="ctr"/>
            <a:r>
              <a:rPr lang="en-US" dirty="0">
                <a:solidFill>
                  <a:schemeClr val="bg1"/>
                </a:solidFill>
              </a:rPr>
              <a:t>WHO CHW Policy Interventions</a:t>
            </a:r>
          </a:p>
        </p:txBody>
      </p:sp>
      <p:graphicFrame>
        <p:nvGraphicFramePr>
          <p:cNvPr id="2" name="Table 1"/>
          <p:cNvGraphicFramePr>
            <a:graphicFrameLocks noGrp="1"/>
          </p:cNvGraphicFramePr>
          <p:nvPr>
            <p:extLst>
              <p:ext uri="{D42A27DB-BD31-4B8C-83A1-F6EECF244321}">
                <p14:modId xmlns:p14="http://schemas.microsoft.com/office/powerpoint/2010/main" val="3250395995"/>
              </p:ext>
            </p:extLst>
          </p:nvPr>
        </p:nvGraphicFramePr>
        <p:xfrm>
          <a:off x="222069" y="1158619"/>
          <a:ext cx="11769634" cy="5451187"/>
        </p:xfrm>
        <a:graphic>
          <a:graphicData uri="http://schemas.openxmlformats.org/drawingml/2006/table">
            <a:tbl>
              <a:tblPr>
                <a:tableStyleId>{5C22544A-7EE6-4342-B048-85BDC9FD1C3A}</a:tableStyleId>
              </a:tblPr>
              <a:tblGrid>
                <a:gridCol w="11769634">
                  <a:extLst>
                    <a:ext uri="{9D8B030D-6E8A-4147-A177-3AD203B41FA5}">
                      <a16:colId xmlns:a16="http://schemas.microsoft.com/office/drawing/2014/main" val="870073869"/>
                    </a:ext>
                  </a:extLst>
                </a:gridCol>
              </a:tblGrid>
              <a:tr h="5451187">
                <a:tc>
                  <a:txBody>
                    <a:bodyPr/>
                    <a:lstStyle/>
                    <a:p>
                      <a:pPr marL="0" lvl="0" indent="0" algn="just">
                        <a:lnSpc>
                          <a:spcPct val="100000"/>
                        </a:lnSpc>
                        <a:buFont typeface="Arial" panose="020B0604020202020204" pitchFamily="34" charset="0"/>
                        <a:buNone/>
                      </a:pPr>
                      <a:r>
                        <a:rPr lang="en-US" sz="2200" b="1" i="0" u="none" strike="noStrike" kern="1200" baseline="0" dirty="0">
                          <a:solidFill>
                            <a:schemeClr val="accent1">
                              <a:lumMod val="50000"/>
                            </a:schemeClr>
                          </a:solidFill>
                          <a:latin typeface="+mn-lt"/>
                          <a:ea typeface="+mn-ea"/>
                          <a:cs typeface="+mn-cs"/>
                        </a:rPr>
                        <a:t>Using a health system approach, the guideline groups issues and recommendations under three broad categories of policy interventions targeting CHWs, focusing on: </a:t>
                      </a:r>
                    </a:p>
                    <a:p>
                      <a:pPr marL="0" lvl="0" indent="0" algn="just">
                        <a:lnSpc>
                          <a:spcPct val="100000"/>
                        </a:lnSpc>
                        <a:buFont typeface="Arial" panose="020B0604020202020204" pitchFamily="34" charset="0"/>
                        <a:buNone/>
                      </a:pPr>
                      <a:r>
                        <a:rPr lang="en-US" sz="2200" b="1" i="0" u="none" strike="noStrike" kern="1200" baseline="0" dirty="0">
                          <a:solidFill>
                            <a:schemeClr val="accent1">
                              <a:lumMod val="50000"/>
                            </a:schemeClr>
                          </a:solidFill>
                          <a:latin typeface="+mn-lt"/>
                          <a:ea typeface="+mn-ea"/>
                          <a:cs typeface="+mn-cs"/>
                        </a:rPr>
                        <a:t> </a:t>
                      </a:r>
                      <a:endParaRPr lang="en-US" sz="1000" b="1" i="0" u="none" strike="noStrike" kern="1200" baseline="0" dirty="0">
                        <a:solidFill>
                          <a:schemeClr val="accent1">
                            <a:lumMod val="50000"/>
                          </a:schemeClr>
                        </a:solidFill>
                        <a:latin typeface="+mn-lt"/>
                        <a:ea typeface="+mn-ea"/>
                        <a:cs typeface="+mn-cs"/>
                      </a:endParaRPr>
                    </a:p>
                    <a:p>
                      <a:pPr marL="285750" indent="-285750" algn="just">
                        <a:buFont typeface="Wingdings" panose="05000000000000000000" pitchFamily="2" charset="2"/>
                        <a:buChar char="Ø"/>
                      </a:pPr>
                      <a:r>
                        <a:rPr lang="en-US" sz="2200" b="1" i="1" u="none" strike="noStrike" kern="1200" baseline="0" dirty="0">
                          <a:solidFill>
                            <a:schemeClr val="accent6">
                              <a:lumMod val="75000"/>
                            </a:schemeClr>
                          </a:solidFill>
                          <a:latin typeface="+mn-lt"/>
                          <a:ea typeface="+mn-ea"/>
                          <a:cs typeface="+mn-cs"/>
                        </a:rPr>
                        <a:t>Selection, education and certification</a:t>
                      </a:r>
                      <a:r>
                        <a:rPr lang="en-US" sz="2200" b="1" i="0" u="none" strike="noStrike" kern="1200" baseline="0" dirty="0">
                          <a:solidFill>
                            <a:schemeClr val="accent6">
                              <a:lumMod val="75000"/>
                            </a:schemeClr>
                          </a:solidFill>
                          <a:latin typeface="+mn-lt"/>
                          <a:ea typeface="+mn-ea"/>
                          <a:cs typeface="+mn-cs"/>
                        </a:rPr>
                        <a:t>: </a:t>
                      </a:r>
                      <a:r>
                        <a:rPr lang="en-US" sz="2200" b="0" i="0" u="none" strike="noStrike" kern="1200" baseline="0" dirty="0">
                          <a:solidFill>
                            <a:schemeClr val="dk1"/>
                          </a:solidFill>
                          <a:latin typeface="+mn-lt"/>
                          <a:ea typeface="+mn-ea"/>
                          <a:cs typeface="+mn-cs"/>
                        </a:rPr>
                        <a:t>Selection of CHW should be criteria based; </a:t>
                      </a:r>
                      <a:r>
                        <a:rPr lang="en-US" sz="2200" b="0" i="0" u="sng" strike="noStrike" kern="1200" baseline="0" dirty="0">
                          <a:solidFill>
                            <a:schemeClr val="dk1"/>
                          </a:solidFill>
                          <a:latin typeface="+mn-lt"/>
                          <a:ea typeface="+mn-ea"/>
                          <a:cs typeface="+mn-cs"/>
                        </a:rPr>
                        <a:t>Content and duration of pre-service training should be tailored to context </a:t>
                      </a:r>
                      <a:r>
                        <a:rPr lang="en-US" sz="2200" b="0" i="0" u="none" strike="noStrike" kern="1200" baseline="0" dirty="0">
                          <a:solidFill>
                            <a:schemeClr val="dk1"/>
                          </a:solidFill>
                          <a:latin typeface="+mn-lt"/>
                          <a:ea typeface="+mn-ea"/>
                          <a:cs typeface="+mn-cs"/>
                        </a:rPr>
                        <a:t>and balance theoretical knowledge and practical skills; and </a:t>
                      </a:r>
                      <a:r>
                        <a:rPr lang="en-US" sz="2200" b="0" i="0" u="sng" strike="noStrike" kern="1200" baseline="0" dirty="0">
                          <a:solidFill>
                            <a:schemeClr val="dk1"/>
                          </a:solidFill>
                          <a:latin typeface="+mn-lt"/>
                          <a:ea typeface="+mn-ea"/>
                          <a:cs typeface="+mn-cs"/>
                        </a:rPr>
                        <a:t>certification should be competency based</a:t>
                      </a:r>
                      <a:r>
                        <a:rPr lang="en-US" sz="2200" b="0" i="0" u="none" strike="noStrike" kern="1200" baseline="0" dirty="0">
                          <a:solidFill>
                            <a:schemeClr val="dk1"/>
                          </a:solidFill>
                          <a:latin typeface="+mn-lt"/>
                          <a:ea typeface="+mn-ea"/>
                          <a:cs typeface="+mn-cs"/>
                        </a:rPr>
                        <a:t>. </a:t>
                      </a:r>
                    </a:p>
                    <a:p>
                      <a:pPr marL="0" indent="0" algn="just">
                        <a:buFont typeface="Wingdings" panose="05000000000000000000" pitchFamily="2" charset="2"/>
                        <a:buNone/>
                      </a:pPr>
                      <a:endParaRPr lang="en-US" sz="2200" b="0" i="0" u="none" strike="noStrike" kern="1200" baseline="0" dirty="0">
                        <a:solidFill>
                          <a:schemeClr val="dk1"/>
                        </a:solidFill>
                        <a:latin typeface="+mn-lt"/>
                        <a:ea typeface="+mn-ea"/>
                        <a:cs typeface="+mn-cs"/>
                      </a:endParaRPr>
                    </a:p>
                    <a:p>
                      <a:pPr marL="285750" indent="-285750" algn="just">
                        <a:buFont typeface="Wingdings" panose="05000000000000000000" pitchFamily="2" charset="2"/>
                        <a:buChar char="Ø"/>
                      </a:pPr>
                      <a:r>
                        <a:rPr lang="en-US" sz="2200" b="1" i="1" u="none" strike="noStrike" kern="1200" baseline="0" dirty="0">
                          <a:solidFill>
                            <a:schemeClr val="accent6">
                              <a:lumMod val="75000"/>
                            </a:schemeClr>
                          </a:solidFill>
                          <a:latin typeface="+mn-lt"/>
                          <a:ea typeface="+mn-ea"/>
                          <a:cs typeface="+mn-cs"/>
                        </a:rPr>
                        <a:t>Management and supervision: </a:t>
                      </a:r>
                      <a:r>
                        <a:rPr lang="en-US" sz="2200" b="0" i="0" u="none" strike="noStrike" kern="1200" baseline="0" dirty="0">
                          <a:solidFill>
                            <a:schemeClr val="dk1"/>
                          </a:solidFill>
                          <a:latin typeface="+mn-lt"/>
                          <a:ea typeface="+mn-ea"/>
                          <a:cs typeface="+mn-cs"/>
                        </a:rPr>
                        <a:t>CHW programs require </a:t>
                      </a:r>
                      <a:r>
                        <a:rPr lang="en-US" sz="2200" b="0" i="0" u="sng" strike="noStrike" kern="1200" baseline="0" dirty="0">
                          <a:solidFill>
                            <a:schemeClr val="dk1"/>
                          </a:solidFill>
                          <a:latin typeface="+mn-lt"/>
                          <a:ea typeface="+mn-ea"/>
                          <a:cs typeface="+mn-cs"/>
                        </a:rPr>
                        <a:t>integration into local and national health systems and plans</a:t>
                      </a:r>
                      <a:r>
                        <a:rPr lang="en-US" sz="2200" b="0" i="0" u="none" strike="noStrike" kern="1200" baseline="0" dirty="0">
                          <a:solidFill>
                            <a:schemeClr val="dk1"/>
                          </a:solidFill>
                          <a:latin typeface="+mn-lt"/>
                          <a:ea typeface="+mn-ea"/>
                          <a:cs typeface="+mn-cs"/>
                        </a:rPr>
                        <a:t>, including: supportive supervision; appropriate CHW remuneration; written contracts, </a:t>
                      </a:r>
                      <a:r>
                        <a:rPr lang="en-US" sz="2200" b="0" i="0" u="none" strike="noStrike" kern="1200" baseline="0" dirty="0">
                          <a:solidFill>
                            <a:srgbClr val="FF0000"/>
                          </a:solidFill>
                          <a:latin typeface="+mn-lt"/>
                          <a:ea typeface="+mn-ea"/>
                          <a:cs typeface="+mn-cs"/>
                        </a:rPr>
                        <a:t>working conditions and rights; and potential for career advancement.</a:t>
                      </a:r>
                      <a:r>
                        <a:rPr lang="en-US" sz="2200" b="0" i="0" u="none" strike="noStrike" kern="1200" baseline="0" dirty="0">
                          <a:solidFill>
                            <a:schemeClr val="dk1"/>
                          </a:solidFill>
                          <a:latin typeface="+mn-lt"/>
                          <a:ea typeface="+mn-ea"/>
                          <a:cs typeface="+mn-cs"/>
                        </a:rPr>
                        <a:t> </a:t>
                      </a:r>
                      <a:endParaRPr lang="en-US" sz="2200" b="0" i="1" u="none" strike="noStrike" kern="1200" baseline="0" dirty="0">
                        <a:solidFill>
                          <a:schemeClr val="dk1"/>
                        </a:solidFill>
                        <a:latin typeface="+mn-lt"/>
                        <a:ea typeface="+mn-ea"/>
                        <a:cs typeface="+mn-cs"/>
                      </a:endParaRPr>
                    </a:p>
                    <a:p>
                      <a:pPr marL="0" indent="0" algn="just">
                        <a:buFont typeface="Wingdings" panose="05000000000000000000" pitchFamily="2" charset="2"/>
                        <a:buNone/>
                      </a:pPr>
                      <a:endParaRPr lang="en-US" sz="2200" b="0" i="1" u="none" strike="noStrike" kern="1200" baseline="0" dirty="0">
                        <a:solidFill>
                          <a:schemeClr val="dk1"/>
                        </a:solidFill>
                        <a:latin typeface="+mn-lt"/>
                        <a:ea typeface="+mn-ea"/>
                        <a:cs typeface="+mn-cs"/>
                      </a:endParaRPr>
                    </a:p>
                    <a:p>
                      <a:pPr marL="285750" indent="-285750" algn="just">
                        <a:buFont typeface="Wingdings" panose="05000000000000000000" pitchFamily="2" charset="2"/>
                        <a:buChar char="Ø"/>
                      </a:pPr>
                      <a:r>
                        <a:rPr lang="en-US" sz="2200" b="1" i="1" u="none" strike="noStrike" kern="1200" baseline="0" dirty="0">
                          <a:solidFill>
                            <a:schemeClr val="accent6">
                              <a:lumMod val="75000"/>
                            </a:schemeClr>
                          </a:solidFill>
                          <a:latin typeface="+mn-lt"/>
                          <a:ea typeface="+mn-ea"/>
                          <a:cs typeface="+mn-cs"/>
                        </a:rPr>
                        <a:t>Integration into and support by health systems and communities: </a:t>
                      </a:r>
                      <a:r>
                        <a:rPr lang="en-US" sz="2200" b="0" i="0" u="none" strike="noStrike" kern="1200" baseline="0" dirty="0">
                          <a:solidFill>
                            <a:schemeClr val="dk1"/>
                          </a:solidFill>
                          <a:latin typeface="+mn-lt"/>
                          <a:ea typeface="+mn-ea"/>
                          <a:cs typeface="+mn-cs"/>
                        </a:rPr>
                        <a:t>Successful CHW programs </a:t>
                      </a:r>
                      <a:r>
                        <a:rPr lang="en-US" sz="2200" b="0" i="0" u="sng" strike="noStrike" kern="1200" baseline="0" dirty="0">
                          <a:solidFill>
                            <a:schemeClr val="dk1"/>
                          </a:solidFill>
                          <a:latin typeface="+mn-lt"/>
                          <a:ea typeface="+mn-ea"/>
                          <a:cs typeface="+mn-cs"/>
                        </a:rPr>
                        <a:t>are integrated in the communities served and the health systems </a:t>
                      </a:r>
                      <a:r>
                        <a:rPr lang="en-US" sz="2200" b="0" i="0" u="none" strike="noStrike" kern="1200" baseline="0" dirty="0">
                          <a:solidFill>
                            <a:schemeClr val="dk1"/>
                          </a:solidFill>
                          <a:latin typeface="+mn-lt"/>
                          <a:ea typeface="+mn-ea"/>
                          <a:cs typeface="+mn-cs"/>
                        </a:rPr>
                        <a:t>they connect to. </a:t>
                      </a:r>
                      <a:r>
                        <a:rPr lang="en-US" sz="2200" b="0" i="0" u="sng" strike="noStrike" kern="1200" baseline="0" dirty="0">
                          <a:solidFill>
                            <a:schemeClr val="dk1"/>
                          </a:solidFill>
                          <a:latin typeface="+mn-lt"/>
                          <a:ea typeface="+mn-ea"/>
                          <a:cs typeface="+mn-cs"/>
                        </a:rPr>
                        <a:t>Engaging communities in defining needs, selecting and holding CHWs accountable</a:t>
                      </a:r>
                      <a:r>
                        <a:rPr lang="en-US" sz="2200" b="0" i="0" u="none" strike="noStrike" kern="1200" baseline="0" dirty="0">
                          <a:solidFill>
                            <a:schemeClr val="dk1"/>
                          </a:solidFill>
                          <a:latin typeface="+mn-lt"/>
                          <a:ea typeface="+mn-ea"/>
                          <a:cs typeface="+mn-cs"/>
                        </a:rPr>
                        <a:t>, and </a:t>
                      </a:r>
                      <a:r>
                        <a:rPr lang="en-US" sz="2200" b="0" i="0" u="none" strike="noStrike" kern="1200" baseline="0" dirty="0">
                          <a:solidFill>
                            <a:srgbClr val="FF0000"/>
                          </a:solidFill>
                          <a:latin typeface="+mn-lt"/>
                          <a:ea typeface="+mn-ea"/>
                          <a:cs typeface="+mn-cs"/>
                        </a:rPr>
                        <a:t>mobilizing resources</a:t>
                      </a:r>
                      <a:r>
                        <a:rPr lang="en-US" sz="2200" b="0" i="0" u="none" strike="noStrike" kern="1200" baseline="0" dirty="0">
                          <a:solidFill>
                            <a:schemeClr val="dk1"/>
                          </a:solidFill>
                          <a:latin typeface="+mn-lt"/>
                          <a:ea typeface="+mn-ea"/>
                          <a:cs typeface="+mn-cs"/>
                        </a:rPr>
                        <a:t> improves community ownership and CHW motivation and performance. </a:t>
                      </a:r>
                    </a:p>
                  </a:txBody>
                  <a:tcPr marL="68580" marR="68580" marT="0" marB="0">
                    <a:solidFill>
                      <a:schemeClr val="bg1"/>
                    </a:solidFill>
                  </a:tcPr>
                </a:tc>
                <a:extLst>
                  <a:ext uri="{0D108BD9-81ED-4DB2-BD59-A6C34878D82A}">
                    <a16:rowId xmlns:a16="http://schemas.microsoft.com/office/drawing/2014/main" val="985550010"/>
                  </a:ext>
                </a:extLst>
              </a:tr>
            </a:tbl>
          </a:graphicData>
        </a:graphic>
      </p:graphicFrame>
      <p:pic>
        <p:nvPicPr>
          <p:cNvPr id="7" name="Picture 6">
            <a:extLst>
              <a:ext uri="{FF2B5EF4-FFF2-40B4-BE49-F238E27FC236}">
                <a16:creationId xmlns:a16="http://schemas.microsoft.com/office/drawing/2014/main" id="{8A5C82CD-B06D-4175-B252-1F9C03558D20}"/>
              </a:ext>
            </a:extLst>
          </p:cNvPr>
          <p:cNvPicPr/>
          <p:nvPr/>
        </p:nvPicPr>
        <p:blipFill>
          <a:blip r:embed="rId4" cstate="print"/>
          <a:srcRect/>
          <a:stretch>
            <a:fillRect/>
          </a:stretch>
        </p:blipFill>
        <p:spPr bwMode="auto">
          <a:xfrm>
            <a:off x="-225063" y="1"/>
            <a:ext cx="1364052" cy="1048876"/>
          </a:xfrm>
          <a:prstGeom prst="rect">
            <a:avLst/>
          </a:prstGeom>
          <a:noFill/>
          <a:ln w="9525">
            <a:noFill/>
            <a:miter lim="800000"/>
            <a:headEnd/>
            <a:tailEnd/>
          </a:ln>
        </p:spPr>
      </p:pic>
    </p:spTree>
    <p:extLst>
      <p:ext uri="{BB962C8B-B14F-4D97-AF65-F5344CB8AC3E}">
        <p14:creationId xmlns:p14="http://schemas.microsoft.com/office/powerpoint/2010/main" val="151944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3472" y="1148978"/>
            <a:ext cx="12039600" cy="590931"/>
          </a:xfrm>
          <a:prstGeom prst="rect">
            <a:avLst/>
          </a:prstGeom>
          <a:noFill/>
        </p:spPr>
        <p:txBody>
          <a:bodyPr wrap="square" rtlCol="0">
            <a:spAutoFit/>
          </a:bodyPr>
          <a:lstStyle/>
          <a:p>
            <a:pPr algn="ctr" defTabSz="457200">
              <a:lnSpc>
                <a:spcPct val="90000"/>
              </a:lnSpc>
              <a:spcAft>
                <a:spcPts val="600"/>
              </a:spcAft>
              <a:defRPr/>
            </a:pPr>
            <a:r>
              <a:rPr lang="en-US" dirty="0">
                <a:solidFill>
                  <a:srgbClr val="005084"/>
                </a:solidFill>
                <a:latin typeface="Arial"/>
                <a:cs typeface="Arial"/>
              </a:rPr>
              <a:t>Working with government and communities to deliver PHC services to improve health outcomes and cut health care costs since 2008</a:t>
            </a:r>
            <a:endParaRPr lang="en-US" dirty="0">
              <a:solidFill>
                <a:srgbClr val="005084"/>
              </a:solidFill>
              <a:latin typeface="Georgia"/>
              <a:cs typeface="Georgia"/>
            </a:endParaRPr>
          </a:p>
        </p:txBody>
      </p:sp>
      <p:sp>
        <p:nvSpPr>
          <p:cNvPr id="17" name="TextBox 16"/>
          <p:cNvSpPr txBox="1"/>
          <p:nvPr/>
        </p:nvSpPr>
        <p:spPr>
          <a:xfrm>
            <a:off x="1401326" y="1842836"/>
            <a:ext cx="1655368" cy="338554"/>
          </a:xfrm>
          <a:prstGeom prst="rect">
            <a:avLst/>
          </a:prstGeom>
          <a:solidFill>
            <a:schemeClr val="bg1"/>
          </a:solidFill>
        </p:spPr>
        <p:txBody>
          <a:bodyPr wrap="square" rtlCol="0">
            <a:spAutoFit/>
          </a:bodyPr>
          <a:lstStyle/>
          <a:p>
            <a:pPr algn="ctr" defTabSz="457200">
              <a:defRPr/>
            </a:pPr>
            <a:r>
              <a:rPr lang="en-US" sz="1600" b="1" dirty="0">
                <a:solidFill>
                  <a:srgbClr val="005084"/>
                </a:solidFill>
                <a:latin typeface="Arial"/>
              </a:rPr>
              <a:t>Communities</a:t>
            </a:r>
          </a:p>
        </p:txBody>
      </p:sp>
      <p:sp>
        <p:nvSpPr>
          <p:cNvPr id="18" name="TextBox 17"/>
          <p:cNvSpPr txBox="1"/>
          <p:nvPr/>
        </p:nvSpPr>
        <p:spPr>
          <a:xfrm>
            <a:off x="519021" y="4333146"/>
            <a:ext cx="3482745" cy="2127762"/>
          </a:xfrm>
          <a:prstGeom prst="rect">
            <a:avLst/>
          </a:prstGeom>
          <a:noFill/>
        </p:spPr>
        <p:txBody>
          <a:bodyPr wrap="square" rtlCol="0">
            <a:spAutoFit/>
          </a:bodyPr>
          <a:lstStyle/>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Significant unmet health need</a:t>
            </a:r>
          </a:p>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High mortality: child, neonatal deaths to preventable cause</a:t>
            </a:r>
          </a:p>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High fertility rates</a:t>
            </a:r>
          </a:p>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Poor nutrition outcomes</a:t>
            </a:r>
          </a:p>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Risk of outbreak</a:t>
            </a:r>
          </a:p>
        </p:txBody>
      </p:sp>
      <p:pic>
        <p:nvPicPr>
          <p:cNvPr id="3" name="Picture 2">
            <a:extLst>
              <a:ext uri="{FF2B5EF4-FFF2-40B4-BE49-F238E27FC236}">
                <a16:creationId xmlns:a16="http://schemas.microsoft.com/office/drawing/2014/main" id="{65E7BD99-4DF1-974B-BA6D-0D1CBE889447}"/>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9920290" y="2479083"/>
            <a:ext cx="1168400" cy="1168400"/>
          </a:xfrm>
          <a:prstGeom prst="rect">
            <a:avLst/>
          </a:prstGeom>
        </p:spPr>
      </p:pic>
      <p:grpSp>
        <p:nvGrpSpPr>
          <p:cNvPr id="58" name="Group 57">
            <a:extLst>
              <a:ext uri="{FF2B5EF4-FFF2-40B4-BE49-F238E27FC236}">
                <a16:creationId xmlns:a16="http://schemas.microsoft.com/office/drawing/2014/main" id="{DDA66595-A9AA-9045-96B5-9D416E43AE61}"/>
              </a:ext>
            </a:extLst>
          </p:cNvPr>
          <p:cNvGrpSpPr/>
          <p:nvPr/>
        </p:nvGrpSpPr>
        <p:grpSpPr>
          <a:xfrm>
            <a:off x="5195926" y="2290737"/>
            <a:ext cx="2215625" cy="1757309"/>
            <a:chOff x="3874380" y="2290736"/>
            <a:chExt cx="2215625" cy="1757309"/>
          </a:xfrm>
        </p:grpSpPr>
        <p:pic>
          <p:nvPicPr>
            <p:cNvPr id="24" name="Picture 23">
              <a:extLst>
                <a:ext uri="{FF2B5EF4-FFF2-40B4-BE49-F238E27FC236}">
                  <a16:creationId xmlns:a16="http://schemas.microsoft.com/office/drawing/2014/main" id="{1B2F1435-3D8C-4D44-A423-1C69879F27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4380" y="2906802"/>
              <a:ext cx="1104667" cy="1104667"/>
            </a:xfrm>
            <a:prstGeom prst="rect">
              <a:avLst/>
            </a:prstGeom>
            <a:solidFill>
              <a:srgbClr val="FFFFFF"/>
            </a:solidFill>
          </p:spPr>
        </p:pic>
        <p:pic>
          <p:nvPicPr>
            <p:cNvPr id="25" name="Picture 24">
              <a:extLst>
                <a:ext uri="{FF2B5EF4-FFF2-40B4-BE49-F238E27FC236}">
                  <a16:creationId xmlns:a16="http://schemas.microsoft.com/office/drawing/2014/main" id="{4D94A87F-6DF1-2846-9F39-53D2838DA0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9676" y="2290736"/>
              <a:ext cx="1168400" cy="1168400"/>
            </a:xfrm>
            <a:prstGeom prst="rect">
              <a:avLst/>
            </a:prstGeom>
            <a:ln>
              <a:noFill/>
            </a:ln>
          </p:spPr>
        </p:pic>
        <p:pic>
          <p:nvPicPr>
            <p:cNvPr id="27" name="Picture 26">
              <a:extLst>
                <a:ext uri="{FF2B5EF4-FFF2-40B4-BE49-F238E27FC236}">
                  <a16:creationId xmlns:a16="http://schemas.microsoft.com/office/drawing/2014/main" id="{0091B05E-16E3-6F43-A961-3BAC4675DB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88879" y="3246919"/>
              <a:ext cx="801126" cy="801126"/>
            </a:xfrm>
            <a:prstGeom prst="rect">
              <a:avLst/>
            </a:prstGeom>
          </p:spPr>
        </p:pic>
        <p:cxnSp>
          <p:nvCxnSpPr>
            <p:cNvPr id="7" name="Straight Connector 6">
              <a:extLst>
                <a:ext uri="{FF2B5EF4-FFF2-40B4-BE49-F238E27FC236}">
                  <a16:creationId xmlns:a16="http://schemas.microsoft.com/office/drawing/2014/main" id="{9A088362-15F8-6649-8FB0-1662D2843EB6}"/>
                </a:ext>
              </a:extLst>
            </p:cNvPr>
            <p:cNvCxnSpPr/>
            <p:nvPr/>
          </p:nvCxnSpPr>
          <p:spPr>
            <a:xfrm>
              <a:off x="4680525" y="2588058"/>
              <a:ext cx="402336"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3D72BA22-1773-DC4C-B32F-BB26A4AF3E6C}"/>
              </a:ext>
            </a:extLst>
          </p:cNvPr>
          <p:cNvGrpSpPr/>
          <p:nvPr/>
        </p:nvGrpSpPr>
        <p:grpSpPr>
          <a:xfrm>
            <a:off x="843764" y="2289212"/>
            <a:ext cx="2833259" cy="1972338"/>
            <a:chOff x="344090" y="2289211"/>
            <a:chExt cx="2833259" cy="1972338"/>
          </a:xfrm>
        </p:grpSpPr>
        <p:grpSp>
          <p:nvGrpSpPr>
            <p:cNvPr id="36" name="Group 35">
              <a:extLst>
                <a:ext uri="{FF2B5EF4-FFF2-40B4-BE49-F238E27FC236}">
                  <a16:creationId xmlns:a16="http://schemas.microsoft.com/office/drawing/2014/main" id="{FCD3A736-7886-FE4A-8F44-82C567CB1FBA}"/>
                </a:ext>
              </a:extLst>
            </p:cNvPr>
            <p:cNvGrpSpPr>
              <a:grpSpLocks noChangeAspect="1"/>
            </p:cNvGrpSpPr>
            <p:nvPr/>
          </p:nvGrpSpPr>
          <p:grpSpPr>
            <a:xfrm>
              <a:off x="344090" y="2289211"/>
              <a:ext cx="2833259" cy="1033160"/>
              <a:chOff x="3099120" y="5088655"/>
              <a:chExt cx="3600284" cy="1312859"/>
            </a:xfrm>
          </p:grpSpPr>
          <p:pic>
            <p:nvPicPr>
              <p:cNvPr id="37" name="Picture 36" descr="004-pregnancy.png">
                <a:extLst>
                  <a:ext uri="{FF2B5EF4-FFF2-40B4-BE49-F238E27FC236}">
                    <a16:creationId xmlns:a16="http://schemas.microsoft.com/office/drawing/2014/main" id="{2618E183-46AA-3B41-9DE2-AEBD981395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10100" y="5259390"/>
                <a:ext cx="1062749" cy="1062749"/>
              </a:xfrm>
              <a:prstGeom prst="rect">
                <a:avLst/>
              </a:prstGeom>
            </p:spPr>
          </p:pic>
          <p:pic>
            <p:nvPicPr>
              <p:cNvPr id="38" name="Picture 37" descr="007-mother-with-baby-in-arms.png">
                <a:extLst>
                  <a:ext uri="{FF2B5EF4-FFF2-40B4-BE49-F238E27FC236}">
                    <a16:creationId xmlns:a16="http://schemas.microsoft.com/office/drawing/2014/main" id="{6316B4EF-B2FD-D845-A519-FC7AD70103B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50305" y="5259390"/>
                <a:ext cx="1049099" cy="1049099"/>
              </a:xfrm>
              <a:prstGeom prst="rect">
                <a:avLst/>
              </a:prstGeom>
            </p:spPr>
          </p:pic>
          <p:pic>
            <p:nvPicPr>
              <p:cNvPr id="39" name="Picture 38" descr="008-family.png">
                <a:extLst>
                  <a:ext uri="{FF2B5EF4-FFF2-40B4-BE49-F238E27FC236}">
                    <a16:creationId xmlns:a16="http://schemas.microsoft.com/office/drawing/2014/main" id="{5A09F2BE-53E1-9540-9256-621E0079B3F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99120" y="5088655"/>
                <a:ext cx="1312859" cy="1312859"/>
              </a:xfrm>
              <a:prstGeom prst="rect">
                <a:avLst/>
              </a:prstGeom>
            </p:spPr>
          </p:pic>
        </p:grpSp>
        <p:pic>
          <p:nvPicPr>
            <p:cNvPr id="47" name="Picture 46" descr="007-mother-with-baby-in-arms.png">
              <a:extLst>
                <a:ext uri="{FF2B5EF4-FFF2-40B4-BE49-F238E27FC236}">
                  <a16:creationId xmlns:a16="http://schemas.microsoft.com/office/drawing/2014/main" id="{DA2CED5D-4368-FC42-AD8C-8B3D82B1C4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41655" y="3332173"/>
              <a:ext cx="825593" cy="825593"/>
            </a:xfrm>
            <a:prstGeom prst="rect">
              <a:avLst/>
            </a:prstGeom>
          </p:spPr>
        </p:pic>
        <p:pic>
          <p:nvPicPr>
            <p:cNvPr id="48" name="Picture 47" descr="008-family.png">
              <a:extLst>
                <a:ext uri="{FF2B5EF4-FFF2-40B4-BE49-F238E27FC236}">
                  <a16:creationId xmlns:a16="http://schemas.microsoft.com/office/drawing/2014/main" id="{411C0540-DE35-F64B-8123-47D2EE79504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35121" y="3228389"/>
              <a:ext cx="1033160" cy="1033160"/>
            </a:xfrm>
            <a:prstGeom prst="rect">
              <a:avLst/>
            </a:prstGeom>
          </p:spPr>
        </p:pic>
        <p:pic>
          <p:nvPicPr>
            <p:cNvPr id="50" name="Picture 49" descr="003-hut.png">
              <a:extLst>
                <a:ext uri="{FF2B5EF4-FFF2-40B4-BE49-F238E27FC236}">
                  <a16:creationId xmlns:a16="http://schemas.microsoft.com/office/drawing/2014/main" id="{5F5C762E-20B9-CE47-9ED9-3BE754952E0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3146" y="3270869"/>
              <a:ext cx="892290" cy="892290"/>
            </a:xfrm>
            <a:prstGeom prst="rect">
              <a:avLst/>
            </a:prstGeom>
          </p:spPr>
        </p:pic>
      </p:grpSp>
      <p:sp>
        <p:nvSpPr>
          <p:cNvPr id="53" name="TextBox 52">
            <a:extLst>
              <a:ext uri="{FF2B5EF4-FFF2-40B4-BE49-F238E27FC236}">
                <a16:creationId xmlns:a16="http://schemas.microsoft.com/office/drawing/2014/main" id="{84A3D10E-2525-3D46-BB43-424A66B65861}"/>
              </a:ext>
            </a:extLst>
          </p:cNvPr>
          <p:cNvSpPr txBox="1"/>
          <p:nvPr/>
        </p:nvSpPr>
        <p:spPr>
          <a:xfrm>
            <a:off x="5714797" y="1750517"/>
            <a:ext cx="1149476" cy="584775"/>
          </a:xfrm>
          <a:prstGeom prst="rect">
            <a:avLst/>
          </a:prstGeom>
          <a:solidFill>
            <a:schemeClr val="bg1"/>
          </a:solidFill>
        </p:spPr>
        <p:txBody>
          <a:bodyPr wrap="square" rtlCol="0">
            <a:spAutoFit/>
          </a:bodyPr>
          <a:lstStyle/>
          <a:p>
            <a:pPr algn="ctr" defTabSz="457200">
              <a:defRPr/>
            </a:pPr>
            <a:r>
              <a:rPr lang="en-US" sz="1600" b="1" dirty="0">
                <a:solidFill>
                  <a:srgbClr val="005084"/>
                </a:solidFill>
                <a:latin typeface="Arial"/>
              </a:rPr>
              <a:t>Health Facilities</a:t>
            </a:r>
          </a:p>
        </p:txBody>
      </p:sp>
      <p:sp>
        <p:nvSpPr>
          <p:cNvPr id="56" name="TextBox 55">
            <a:extLst>
              <a:ext uri="{FF2B5EF4-FFF2-40B4-BE49-F238E27FC236}">
                <a16:creationId xmlns:a16="http://schemas.microsoft.com/office/drawing/2014/main" id="{0A353249-298A-3448-8EA8-F5122F207D5C}"/>
              </a:ext>
            </a:extLst>
          </p:cNvPr>
          <p:cNvSpPr txBox="1"/>
          <p:nvPr/>
        </p:nvSpPr>
        <p:spPr>
          <a:xfrm>
            <a:off x="8564691" y="1722620"/>
            <a:ext cx="3351097" cy="830997"/>
          </a:xfrm>
          <a:prstGeom prst="rect">
            <a:avLst/>
          </a:prstGeom>
          <a:solidFill>
            <a:schemeClr val="bg1"/>
          </a:solidFill>
        </p:spPr>
        <p:txBody>
          <a:bodyPr wrap="square" rtlCol="0">
            <a:spAutoFit/>
          </a:bodyPr>
          <a:lstStyle/>
          <a:p>
            <a:pPr algn="ctr" defTabSz="457200">
              <a:defRPr/>
            </a:pPr>
            <a:r>
              <a:rPr lang="en-US" sz="1600" b="1" dirty="0">
                <a:solidFill>
                  <a:srgbClr val="005084"/>
                </a:solidFill>
                <a:latin typeface="Arial"/>
              </a:rPr>
              <a:t>Living Goods support Government CHWs to effectively close the loop</a:t>
            </a:r>
          </a:p>
        </p:txBody>
      </p:sp>
      <p:sp>
        <p:nvSpPr>
          <p:cNvPr id="57" name="TextBox 56">
            <a:extLst>
              <a:ext uri="{FF2B5EF4-FFF2-40B4-BE49-F238E27FC236}">
                <a16:creationId xmlns:a16="http://schemas.microsoft.com/office/drawing/2014/main" id="{C2E28AFD-7524-FF41-B762-965A1F671815}"/>
              </a:ext>
            </a:extLst>
          </p:cNvPr>
          <p:cNvSpPr txBox="1"/>
          <p:nvPr/>
        </p:nvSpPr>
        <p:spPr>
          <a:xfrm>
            <a:off x="4873762" y="4302624"/>
            <a:ext cx="2859950" cy="2127762"/>
          </a:xfrm>
          <a:prstGeom prst="rect">
            <a:avLst/>
          </a:prstGeom>
          <a:noFill/>
        </p:spPr>
        <p:txBody>
          <a:bodyPr wrap="square" rtlCol="0">
            <a:spAutoFit/>
          </a:bodyPr>
          <a:lstStyle/>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Overburdened health staff</a:t>
            </a:r>
          </a:p>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Rampant stock outs</a:t>
            </a:r>
          </a:p>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Long queues for patients</a:t>
            </a:r>
          </a:p>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Located too far away for many families</a:t>
            </a:r>
          </a:p>
          <a:p>
            <a:pPr marL="171450" indent="-171450" defTabSz="457200">
              <a:lnSpc>
                <a:spcPct val="110000"/>
              </a:lnSpc>
              <a:spcAft>
                <a:spcPts val="800"/>
              </a:spcAft>
              <a:buFont typeface="Wingdings" charset="2"/>
              <a:buChar char="§"/>
              <a:defRPr/>
            </a:pPr>
            <a:endParaRPr lang="en-US" sz="1600" dirty="0">
              <a:solidFill>
                <a:prstClr val="white">
                  <a:lumMod val="50000"/>
                </a:prstClr>
              </a:solidFill>
              <a:latin typeface="Arial"/>
              <a:cs typeface="Arial"/>
            </a:endParaRPr>
          </a:p>
        </p:txBody>
      </p:sp>
      <p:sp>
        <p:nvSpPr>
          <p:cNvPr id="61" name="TextBox 60">
            <a:extLst>
              <a:ext uri="{FF2B5EF4-FFF2-40B4-BE49-F238E27FC236}">
                <a16:creationId xmlns:a16="http://schemas.microsoft.com/office/drawing/2014/main" id="{9592FF5A-7F9E-D54E-9691-5B9C58DC7470}"/>
              </a:ext>
            </a:extLst>
          </p:cNvPr>
          <p:cNvSpPr txBox="1"/>
          <p:nvPr/>
        </p:nvSpPr>
        <p:spPr>
          <a:xfrm>
            <a:off x="8672410" y="4277638"/>
            <a:ext cx="3351097" cy="2853602"/>
          </a:xfrm>
          <a:prstGeom prst="rect">
            <a:avLst/>
          </a:prstGeom>
          <a:noFill/>
        </p:spPr>
        <p:txBody>
          <a:bodyPr wrap="square" rtlCol="0">
            <a:spAutoFit/>
          </a:bodyPr>
          <a:lstStyle/>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Pre and post service training</a:t>
            </a:r>
          </a:p>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Essential Medicines and FP commodities available</a:t>
            </a:r>
          </a:p>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Tech-empowered end-to-end</a:t>
            </a:r>
          </a:p>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Strong supervision</a:t>
            </a:r>
          </a:p>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Compensation</a:t>
            </a:r>
          </a:p>
          <a:p>
            <a:pPr marL="171450" indent="-171450" defTabSz="457200">
              <a:lnSpc>
                <a:spcPct val="110000"/>
              </a:lnSpc>
              <a:spcAft>
                <a:spcPts val="800"/>
              </a:spcAft>
              <a:buFont typeface="Wingdings" charset="2"/>
              <a:buChar char="§"/>
              <a:defRPr/>
            </a:pPr>
            <a:r>
              <a:rPr lang="en-US" sz="1600" dirty="0">
                <a:solidFill>
                  <a:prstClr val="white">
                    <a:lumMod val="50000"/>
                  </a:prstClr>
                </a:solidFill>
                <a:latin typeface="Arial"/>
                <a:cs typeface="Arial"/>
              </a:rPr>
              <a:t>Hand in hand with the MOH</a:t>
            </a:r>
          </a:p>
          <a:p>
            <a:pPr marL="171450" indent="-171450" defTabSz="457200">
              <a:lnSpc>
                <a:spcPct val="110000"/>
              </a:lnSpc>
              <a:spcAft>
                <a:spcPts val="800"/>
              </a:spcAft>
              <a:buFont typeface="Wingdings" charset="2"/>
              <a:buChar char="§"/>
              <a:defRPr/>
            </a:pPr>
            <a:endParaRPr lang="en-US" sz="1600" dirty="0">
              <a:solidFill>
                <a:prstClr val="white">
                  <a:lumMod val="50000"/>
                </a:prstClr>
              </a:solidFill>
              <a:latin typeface="Arial"/>
              <a:cs typeface="Arial"/>
            </a:endParaRPr>
          </a:p>
        </p:txBody>
      </p:sp>
      <p:grpSp>
        <p:nvGrpSpPr>
          <p:cNvPr id="63" name="Group 62">
            <a:extLst>
              <a:ext uri="{FF2B5EF4-FFF2-40B4-BE49-F238E27FC236}">
                <a16:creationId xmlns:a16="http://schemas.microsoft.com/office/drawing/2014/main" id="{660260EE-7CF4-ED48-8EA2-B935CF6432E4}"/>
              </a:ext>
            </a:extLst>
          </p:cNvPr>
          <p:cNvGrpSpPr/>
          <p:nvPr/>
        </p:nvGrpSpPr>
        <p:grpSpPr>
          <a:xfrm>
            <a:off x="9212154" y="2760340"/>
            <a:ext cx="2044824" cy="1386303"/>
            <a:chOff x="6485327" y="2386996"/>
            <a:chExt cx="2514741" cy="1727304"/>
          </a:xfrm>
        </p:grpSpPr>
        <p:pic>
          <p:nvPicPr>
            <p:cNvPr id="35" name="Picture 34">
              <a:extLst>
                <a:ext uri="{FF2B5EF4-FFF2-40B4-BE49-F238E27FC236}">
                  <a16:creationId xmlns:a16="http://schemas.microsoft.com/office/drawing/2014/main" id="{B5A05A05-D876-5B4C-8864-639C0DAD5FD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78324" y="2581784"/>
              <a:ext cx="777874" cy="777874"/>
            </a:xfrm>
            <a:prstGeom prst="rect">
              <a:avLst/>
            </a:prstGeom>
          </p:spPr>
        </p:pic>
        <p:grpSp>
          <p:nvGrpSpPr>
            <p:cNvPr id="40" name="Group 39">
              <a:extLst>
                <a:ext uri="{FF2B5EF4-FFF2-40B4-BE49-F238E27FC236}">
                  <a16:creationId xmlns:a16="http://schemas.microsoft.com/office/drawing/2014/main" id="{366A6772-5314-EA41-89ED-2FFC904D9D2F}"/>
                </a:ext>
              </a:extLst>
            </p:cNvPr>
            <p:cNvGrpSpPr/>
            <p:nvPr/>
          </p:nvGrpSpPr>
          <p:grpSpPr>
            <a:xfrm>
              <a:off x="6485327" y="3427312"/>
              <a:ext cx="1786874" cy="635313"/>
              <a:chOff x="3286125" y="3327399"/>
              <a:chExt cx="3025456" cy="1133476"/>
            </a:xfrm>
          </p:grpSpPr>
          <p:pic>
            <p:nvPicPr>
              <p:cNvPr id="41" name="Picture 40">
                <a:extLst>
                  <a:ext uri="{FF2B5EF4-FFF2-40B4-BE49-F238E27FC236}">
                    <a16:creationId xmlns:a16="http://schemas.microsoft.com/office/drawing/2014/main" id="{87030D22-5216-ED4A-B60D-83E7DC08C71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286125" y="3327399"/>
                <a:ext cx="1133476" cy="1133476"/>
              </a:xfrm>
              <a:prstGeom prst="rect">
                <a:avLst/>
              </a:prstGeom>
            </p:spPr>
          </p:pic>
          <p:pic>
            <p:nvPicPr>
              <p:cNvPr id="42" name="Picture 41">
                <a:extLst>
                  <a:ext uri="{FF2B5EF4-FFF2-40B4-BE49-F238E27FC236}">
                    <a16:creationId xmlns:a16="http://schemas.microsoft.com/office/drawing/2014/main" id="{6F690849-C6F2-3846-8735-73133667BE4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59120" y="3327399"/>
                <a:ext cx="1133476" cy="1133476"/>
              </a:xfrm>
              <a:prstGeom prst="rect">
                <a:avLst/>
              </a:prstGeom>
            </p:spPr>
          </p:pic>
          <p:pic>
            <p:nvPicPr>
              <p:cNvPr id="43" name="Picture 42">
                <a:extLst>
                  <a:ext uri="{FF2B5EF4-FFF2-40B4-BE49-F238E27FC236}">
                    <a16:creationId xmlns:a16="http://schemas.microsoft.com/office/drawing/2014/main" id="{0EAC1A4D-F9F7-B74E-980F-56A16430CF7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232115" y="3327399"/>
                <a:ext cx="1133476" cy="1133476"/>
              </a:xfrm>
              <a:prstGeom prst="rect">
                <a:avLst/>
              </a:prstGeom>
            </p:spPr>
          </p:pic>
          <p:pic>
            <p:nvPicPr>
              <p:cNvPr id="44" name="Picture 43">
                <a:extLst>
                  <a:ext uri="{FF2B5EF4-FFF2-40B4-BE49-F238E27FC236}">
                    <a16:creationId xmlns:a16="http://schemas.microsoft.com/office/drawing/2014/main" id="{00D70208-AA3E-644D-A855-BB8E24D086F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178105" y="3327399"/>
                <a:ext cx="1133476" cy="1133476"/>
              </a:xfrm>
              <a:prstGeom prst="rect">
                <a:avLst/>
              </a:prstGeom>
            </p:spPr>
          </p:pic>
          <p:pic>
            <p:nvPicPr>
              <p:cNvPr id="45" name="Picture 44">
                <a:extLst>
                  <a:ext uri="{FF2B5EF4-FFF2-40B4-BE49-F238E27FC236}">
                    <a16:creationId xmlns:a16="http://schemas.microsoft.com/office/drawing/2014/main" id="{F0424E3B-B4B3-EC4A-BC91-9CBC0B92CCB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705110" y="3327399"/>
                <a:ext cx="1133476" cy="1133476"/>
              </a:xfrm>
              <a:prstGeom prst="rect">
                <a:avLst/>
              </a:prstGeom>
            </p:spPr>
          </p:pic>
        </p:grpSp>
        <p:sp>
          <p:nvSpPr>
            <p:cNvPr id="59" name="TextBox 58">
              <a:extLst>
                <a:ext uri="{FF2B5EF4-FFF2-40B4-BE49-F238E27FC236}">
                  <a16:creationId xmlns:a16="http://schemas.microsoft.com/office/drawing/2014/main" id="{E1CC2E54-C19A-0748-AE19-D13C81613D97}"/>
                </a:ext>
              </a:extLst>
            </p:cNvPr>
            <p:cNvSpPr txBox="1"/>
            <p:nvPr/>
          </p:nvSpPr>
          <p:spPr>
            <a:xfrm>
              <a:off x="8073405" y="3744968"/>
              <a:ext cx="926663" cy="369332"/>
            </a:xfrm>
            <a:prstGeom prst="rect">
              <a:avLst/>
            </a:prstGeom>
            <a:noFill/>
          </p:spPr>
          <p:txBody>
            <a:bodyPr wrap="square" rtlCol="0">
              <a:spAutoFit/>
            </a:bodyPr>
            <a:lstStyle/>
            <a:p>
              <a:pPr defTabSz="457200">
                <a:defRPr/>
              </a:pPr>
              <a:endParaRPr lang="en-US" b="1" dirty="0">
                <a:solidFill>
                  <a:prstClr val="black"/>
                </a:solidFill>
                <a:latin typeface="Arial"/>
              </a:endParaRPr>
            </a:p>
          </p:txBody>
        </p:sp>
        <p:pic>
          <p:nvPicPr>
            <p:cNvPr id="62" name="Picture 61" descr="LG Logo Orange-01.jpg">
              <a:extLst>
                <a:ext uri="{FF2B5EF4-FFF2-40B4-BE49-F238E27FC236}">
                  <a16:creationId xmlns:a16="http://schemas.microsoft.com/office/drawing/2014/main" id="{AD14C5D5-C2FB-3747-A00D-A8C781B0E2B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853070" y="2386996"/>
              <a:ext cx="230902" cy="229827"/>
            </a:xfrm>
            <a:prstGeom prst="rect">
              <a:avLst/>
            </a:prstGeom>
          </p:spPr>
        </p:pic>
      </p:grpSp>
      <p:grpSp>
        <p:nvGrpSpPr>
          <p:cNvPr id="4" name="Group 3">
            <a:extLst>
              <a:ext uri="{FF2B5EF4-FFF2-40B4-BE49-F238E27FC236}">
                <a16:creationId xmlns:a16="http://schemas.microsoft.com/office/drawing/2014/main" id="{FA7C2C6B-A56B-AC4C-BE7A-13FB0205D575}"/>
              </a:ext>
            </a:extLst>
          </p:cNvPr>
          <p:cNvGrpSpPr/>
          <p:nvPr/>
        </p:nvGrpSpPr>
        <p:grpSpPr>
          <a:xfrm>
            <a:off x="7323512" y="1665305"/>
            <a:ext cx="944760" cy="962218"/>
            <a:chOff x="7211159" y="488731"/>
            <a:chExt cx="948803" cy="930679"/>
          </a:xfrm>
        </p:grpSpPr>
        <p:sp>
          <p:nvSpPr>
            <p:cNvPr id="2" name="Circular Arrow 1">
              <a:extLst>
                <a:ext uri="{FF2B5EF4-FFF2-40B4-BE49-F238E27FC236}">
                  <a16:creationId xmlns:a16="http://schemas.microsoft.com/office/drawing/2014/main" id="{E2618086-262A-054D-ACEE-9B918052D242}"/>
                </a:ext>
              </a:extLst>
            </p:cNvPr>
            <p:cNvSpPr/>
            <p:nvPr/>
          </p:nvSpPr>
          <p:spPr>
            <a:xfrm>
              <a:off x="7211159" y="488731"/>
              <a:ext cx="948803" cy="851338"/>
            </a:xfrm>
            <a:prstGeom prst="circularArrow">
              <a:avLst/>
            </a:prstGeom>
            <a:gradFill>
              <a:gsLst>
                <a:gs pos="0">
                  <a:srgbClr val="6AB6DE"/>
                </a:gs>
                <a:gs pos="100000">
                  <a:srgbClr val="F3F3F3"/>
                </a:gs>
              </a:gsLst>
            </a:gradFill>
            <a:ln>
              <a:solidFill>
                <a:srgbClr val="00508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Arial"/>
              </a:endParaRPr>
            </a:p>
          </p:txBody>
        </p:sp>
        <p:sp>
          <p:nvSpPr>
            <p:cNvPr id="46" name="Circular Arrow 45">
              <a:extLst>
                <a:ext uri="{FF2B5EF4-FFF2-40B4-BE49-F238E27FC236}">
                  <a16:creationId xmlns:a16="http://schemas.microsoft.com/office/drawing/2014/main" id="{A4A7DB97-43F0-B046-B10E-1046FD3F02CB}"/>
                </a:ext>
              </a:extLst>
            </p:cNvPr>
            <p:cNvSpPr/>
            <p:nvPr/>
          </p:nvSpPr>
          <p:spPr>
            <a:xfrm flipH="1" flipV="1">
              <a:off x="7211159" y="568072"/>
              <a:ext cx="948803" cy="851338"/>
            </a:xfrm>
            <a:prstGeom prst="circularArrow">
              <a:avLst/>
            </a:prstGeom>
            <a:gradFill>
              <a:gsLst>
                <a:gs pos="0">
                  <a:srgbClr val="6AB6DE"/>
                </a:gs>
                <a:gs pos="100000">
                  <a:srgbClr val="F3F3F3"/>
                </a:gs>
              </a:gsLst>
            </a:gradFill>
            <a:ln>
              <a:solidFill>
                <a:srgbClr val="00508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Arial"/>
              </a:endParaRPr>
            </a:p>
          </p:txBody>
        </p:sp>
      </p:grpSp>
      <p:grpSp>
        <p:nvGrpSpPr>
          <p:cNvPr id="68" name="Group 67">
            <a:extLst>
              <a:ext uri="{FF2B5EF4-FFF2-40B4-BE49-F238E27FC236}">
                <a16:creationId xmlns:a16="http://schemas.microsoft.com/office/drawing/2014/main" id="{4F5646E2-9633-B143-807D-B3A40BA210DB}"/>
              </a:ext>
            </a:extLst>
          </p:cNvPr>
          <p:cNvGrpSpPr/>
          <p:nvPr/>
        </p:nvGrpSpPr>
        <p:grpSpPr>
          <a:xfrm>
            <a:off x="4012871" y="1655194"/>
            <a:ext cx="944760" cy="962218"/>
            <a:chOff x="7211159" y="488731"/>
            <a:chExt cx="948803" cy="930679"/>
          </a:xfrm>
        </p:grpSpPr>
        <p:sp>
          <p:nvSpPr>
            <p:cNvPr id="69" name="Circular Arrow 68">
              <a:extLst>
                <a:ext uri="{FF2B5EF4-FFF2-40B4-BE49-F238E27FC236}">
                  <a16:creationId xmlns:a16="http://schemas.microsoft.com/office/drawing/2014/main" id="{060906A7-4C6C-0E4F-82F0-D6B31856F260}"/>
                </a:ext>
              </a:extLst>
            </p:cNvPr>
            <p:cNvSpPr/>
            <p:nvPr/>
          </p:nvSpPr>
          <p:spPr>
            <a:xfrm>
              <a:off x="7211159" y="488731"/>
              <a:ext cx="948803" cy="851338"/>
            </a:xfrm>
            <a:prstGeom prst="circularArrow">
              <a:avLst/>
            </a:prstGeom>
            <a:gradFill>
              <a:gsLst>
                <a:gs pos="0">
                  <a:srgbClr val="6AB6DE"/>
                </a:gs>
                <a:gs pos="100000">
                  <a:srgbClr val="F3F3F3"/>
                </a:gs>
              </a:gsLst>
            </a:gradFill>
            <a:ln>
              <a:solidFill>
                <a:srgbClr val="00508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Arial"/>
              </a:endParaRPr>
            </a:p>
          </p:txBody>
        </p:sp>
        <p:sp>
          <p:nvSpPr>
            <p:cNvPr id="70" name="Circular Arrow 69">
              <a:extLst>
                <a:ext uri="{FF2B5EF4-FFF2-40B4-BE49-F238E27FC236}">
                  <a16:creationId xmlns:a16="http://schemas.microsoft.com/office/drawing/2014/main" id="{1A66AE01-FF3B-F846-B5BA-42DFE8698C64}"/>
                </a:ext>
              </a:extLst>
            </p:cNvPr>
            <p:cNvSpPr/>
            <p:nvPr/>
          </p:nvSpPr>
          <p:spPr>
            <a:xfrm flipH="1" flipV="1">
              <a:off x="7211159" y="568072"/>
              <a:ext cx="948803" cy="851338"/>
            </a:xfrm>
            <a:prstGeom prst="circularArrow">
              <a:avLst/>
            </a:prstGeom>
            <a:gradFill>
              <a:gsLst>
                <a:gs pos="0">
                  <a:srgbClr val="6AB6DE"/>
                </a:gs>
                <a:gs pos="100000">
                  <a:srgbClr val="F3F3F3"/>
                </a:gs>
              </a:gsLst>
            </a:gradFill>
            <a:ln>
              <a:solidFill>
                <a:srgbClr val="00508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Arial"/>
              </a:endParaRPr>
            </a:p>
          </p:txBody>
        </p:sp>
      </p:grpSp>
      <p:grpSp>
        <p:nvGrpSpPr>
          <p:cNvPr id="71" name="Group 70">
            <a:extLst>
              <a:ext uri="{FF2B5EF4-FFF2-40B4-BE49-F238E27FC236}">
                <a16:creationId xmlns:a16="http://schemas.microsoft.com/office/drawing/2014/main" id="{14B5BCA0-5038-8241-9946-8E9F2B2CEDD4}"/>
              </a:ext>
            </a:extLst>
          </p:cNvPr>
          <p:cNvGrpSpPr/>
          <p:nvPr/>
        </p:nvGrpSpPr>
        <p:grpSpPr>
          <a:xfrm>
            <a:off x="4098190" y="6361444"/>
            <a:ext cx="387061" cy="415874"/>
            <a:chOff x="7211159" y="488731"/>
            <a:chExt cx="948803" cy="930679"/>
          </a:xfrm>
        </p:grpSpPr>
        <p:sp>
          <p:nvSpPr>
            <p:cNvPr id="72" name="Circular Arrow 71">
              <a:extLst>
                <a:ext uri="{FF2B5EF4-FFF2-40B4-BE49-F238E27FC236}">
                  <a16:creationId xmlns:a16="http://schemas.microsoft.com/office/drawing/2014/main" id="{C717A1D6-5EBB-9E43-BB85-2E575A0FF576}"/>
                </a:ext>
              </a:extLst>
            </p:cNvPr>
            <p:cNvSpPr/>
            <p:nvPr/>
          </p:nvSpPr>
          <p:spPr>
            <a:xfrm>
              <a:off x="7211159" y="488731"/>
              <a:ext cx="948803" cy="851338"/>
            </a:xfrm>
            <a:prstGeom prst="circularArrow">
              <a:avLst/>
            </a:prstGeom>
            <a:gradFill>
              <a:gsLst>
                <a:gs pos="0">
                  <a:srgbClr val="6AB6DE"/>
                </a:gs>
                <a:gs pos="100000">
                  <a:srgbClr val="F3F3F3"/>
                </a:gs>
              </a:gsLst>
            </a:gradFill>
            <a:ln>
              <a:solidFill>
                <a:srgbClr val="00508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Arial"/>
              </a:endParaRPr>
            </a:p>
          </p:txBody>
        </p:sp>
        <p:sp>
          <p:nvSpPr>
            <p:cNvPr id="73" name="Circular Arrow 72">
              <a:extLst>
                <a:ext uri="{FF2B5EF4-FFF2-40B4-BE49-F238E27FC236}">
                  <a16:creationId xmlns:a16="http://schemas.microsoft.com/office/drawing/2014/main" id="{4BA872D2-6542-4C40-AD7A-8FABF5BF7918}"/>
                </a:ext>
              </a:extLst>
            </p:cNvPr>
            <p:cNvSpPr/>
            <p:nvPr/>
          </p:nvSpPr>
          <p:spPr>
            <a:xfrm flipH="1" flipV="1">
              <a:off x="7211159" y="568072"/>
              <a:ext cx="948803" cy="851338"/>
            </a:xfrm>
            <a:prstGeom prst="circularArrow">
              <a:avLst/>
            </a:prstGeom>
            <a:gradFill>
              <a:gsLst>
                <a:gs pos="0">
                  <a:srgbClr val="6AB6DE"/>
                </a:gs>
                <a:gs pos="100000">
                  <a:srgbClr val="F3F3F3"/>
                </a:gs>
              </a:gsLst>
            </a:gradFill>
            <a:ln>
              <a:solidFill>
                <a:srgbClr val="00508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Arial"/>
              </a:endParaRPr>
            </a:p>
          </p:txBody>
        </p:sp>
      </p:grpSp>
      <p:sp>
        <p:nvSpPr>
          <p:cNvPr id="6" name="TextBox 5">
            <a:extLst>
              <a:ext uri="{FF2B5EF4-FFF2-40B4-BE49-F238E27FC236}">
                <a16:creationId xmlns:a16="http://schemas.microsoft.com/office/drawing/2014/main" id="{E0EDE3A8-D3F0-5C4F-96B7-E806B6D2B6C1}"/>
              </a:ext>
            </a:extLst>
          </p:cNvPr>
          <p:cNvSpPr txBox="1"/>
          <p:nvPr/>
        </p:nvSpPr>
        <p:spPr>
          <a:xfrm>
            <a:off x="4612257" y="6491658"/>
            <a:ext cx="4110421" cy="261610"/>
          </a:xfrm>
          <a:prstGeom prst="rect">
            <a:avLst/>
          </a:prstGeom>
          <a:noFill/>
        </p:spPr>
        <p:txBody>
          <a:bodyPr wrap="none" rtlCol="0">
            <a:spAutoFit/>
          </a:bodyPr>
          <a:lstStyle/>
          <a:p>
            <a:pPr defTabSz="457200">
              <a:defRPr/>
            </a:pPr>
            <a:r>
              <a:rPr lang="en-US" sz="1100" dirty="0">
                <a:solidFill>
                  <a:prstClr val="white">
                    <a:lumMod val="50000"/>
                  </a:prstClr>
                </a:solidFill>
                <a:latin typeface="Arial"/>
              </a:rPr>
              <a:t>Closing the loop through surveillance, home visits and referrals</a:t>
            </a:r>
          </a:p>
        </p:txBody>
      </p:sp>
      <p:sp>
        <p:nvSpPr>
          <p:cNvPr id="49" name="TextBox 48">
            <a:extLst>
              <a:ext uri="{FF2B5EF4-FFF2-40B4-BE49-F238E27FC236}">
                <a16:creationId xmlns:a16="http://schemas.microsoft.com/office/drawing/2014/main" id="{162AA98F-B26A-EF48-95AE-12FADD45CABA}"/>
              </a:ext>
            </a:extLst>
          </p:cNvPr>
          <p:cNvSpPr txBox="1"/>
          <p:nvPr/>
        </p:nvSpPr>
        <p:spPr>
          <a:xfrm>
            <a:off x="10252764" y="3658869"/>
            <a:ext cx="926663" cy="369332"/>
          </a:xfrm>
          <a:prstGeom prst="rect">
            <a:avLst/>
          </a:prstGeom>
          <a:noFill/>
        </p:spPr>
        <p:txBody>
          <a:bodyPr wrap="square" rtlCol="0">
            <a:spAutoFit/>
          </a:bodyPr>
          <a:lstStyle/>
          <a:p>
            <a:pPr defTabSz="457200">
              <a:defRPr/>
            </a:pPr>
            <a:r>
              <a:rPr lang="en-US" b="1" dirty="0">
                <a:solidFill>
                  <a:prstClr val="black"/>
                </a:solidFill>
                <a:latin typeface="Arial"/>
              </a:rPr>
              <a:t>x 100</a:t>
            </a:r>
          </a:p>
        </p:txBody>
      </p:sp>
      <p:sp>
        <p:nvSpPr>
          <p:cNvPr id="51" name="Rectangle 50"/>
          <p:cNvSpPr/>
          <p:nvPr/>
        </p:nvSpPr>
        <p:spPr>
          <a:xfrm>
            <a:off x="1" y="0"/>
            <a:ext cx="12246542" cy="103632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hape 964"/>
          <p:cNvSpPr txBox="1"/>
          <p:nvPr/>
        </p:nvSpPr>
        <p:spPr>
          <a:xfrm>
            <a:off x="1605588" y="151198"/>
            <a:ext cx="3252131" cy="822814"/>
          </a:xfrm>
          <a:prstGeom prst="rect">
            <a:avLst/>
          </a:prstGeom>
          <a:noFill/>
          <a:ln>
            <a:noFill/>
          </a:ln>
        </p:spPr>
        <p:txBody>
          <a:bodyPr lIns="88044" tIns="44005" rIns="88044" bIns="44005" anchor="ctr" anchorCtr="0">
            <a:noAutofit/>
          </a:bodyPr>
          <a:lstStyle/>
          <a:p>
            <a:pPr algn="ctr" defTabSz="415869">
              <a:lnSpc>
                <a:spcPct val="90000"/>
              </a:lnSpc>
              <a:buClr>
                <a:srgbClr val="005084"/>
              </a:buClr>
              <a:buSzPct val="25000"/>
            </a:pPr>
            <a:r>
              <a:rPr lang="en-US" sz="3200" b="1" kern="0" dirty="0">
                <a:solidFill>
                  <a:schemeClr val="bg1"/>
                </a:solidFill>
                <a:ea typeface="Georgia"/>
                <a:cs typeface="Georgia"/>
                <a:sym typeface="Georgia"/>
              </a:rPr>
              <a:t>Our Approach</a:t>
            </a:r>
          </a:p>
        </p:txBody>
      </p:sp>
      <p:pic>
        <p:nvPicPr>
          <p:cNvPr id="54" name="Picture 53" descr="LG_logo_Reverse_Medium.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86925" y="206292"/>
            <a:ext cx="2228864" cy="648849"/>
          </a:xfrm>
          <a:prstGeom prst="rect">
            <a:avLst/>
          </a:prstGeom>
        </p:spPr>
      </p:pic>
      <p:pic>
        <p:nvPicPr>
          <p:cNvPr id="55" name="Picture 54">
            <a:extLst>
              <a:ext uri="{FF2B5EF4-FFF2-40B4-BE49-F238E27FC236}">
                <a16:creationId xmlns:a16="http://schemas.microsoft.com/office/drawing/2014/main" id="{A536BF56-44B7-4BEC-9996-A08385F50443}"/>
              </a:ext>
            </a:extLst>
          </p:cNvPr>
          <p:cNvPicPr/>
          <p:nvPr/>
        </p:nvPicPr>
        <p:blipFill>
          <a:blip r:embed="rId15" cstate="print"/>
          <a:srcRect/>
          <a:stretch>
            <a:fillRect/>
          </a:stretch>
        </p:blipFill>
        <p:spPr bwMode="auto">
          <a:xfrm>
            <a:off x="-225063" y="1"/>
            <a:ext cx="1364052" cy="1048876"/>
          </a:xfrm>
          <a:prstGeom prst="rect">
            <a:avLst/>
          </a:prstGeom>
          <a:noFill/>
          <a:ln w="9525">
            <a:noFill/>
            <a:miter lim="800000"/>
            <a:headEnd/>
            <a:tailEnd/>
          </a:ln>
        </p:spPr>
      </p:pic>
    </p:spTree>
    <p:extLst>
      <p:ext uri="{BB962C8B-B14F-4D97-AF65-F5344CB8AC3E}">
        <p14:creationId xmlns:p14="http://schemas.microsoft.com/office/powerpoint/2010/main" val="1024512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7271" y="0"/>
            <a:ext cx="12246542" cy="103632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2" name="Picture 31" descr="LG_logo_Reverse_Mediu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6925" y="206292"/>
            <a:ext cx="2228864" cy="648849"/>
          </a:xfrm>
          <a:prstGeom prst="rect">
            <a:avLst/>
          </a:prstGeom>
        </p:spPr>
      </p:pic>
      <p:sp>
        <p:nvSpPr>
          <p:cNvPr id="5" name="Text Placeholder 4"/>
          <p:cNvSpPr>
            <a:spLocks noGrp="1"/>
          </p:cNvSpPr>
          <p:nvPr>
            <p:ph type="body" sz="quarter" idx="17"/>
          </p:nvPr>
        </p:nvSpPr>
        <p:spPr>
          <a:xfrm>
            <a:off x="2222312" y="60511"/>
            <a:ext cx="5551487" cy="368300"/>
          </a:xfrm>
        </p:spPr>
        <p:txBody>
          <a:bodyPr/>
          <a:lstStyle/>
          <a:p>
            <a:pPr algn="ctr"/>
            <a:r>
              <a:rPr lang="en-US" dirty="0">
                <a:solidFill>
                  <a:schemeClr val="bg1"/>
                </a:solidFill>
              </a:rPr>
              <a:t>Living Goods is now directly supporting more than</a:t>
            </a:r>
          </a:p>
        </p:txBody>
      </p:sp>
      <p:sp>
        <p:nvSpPr>
          <p:cNvPr id="27" name="Text Placeholder 26"/>
          <p:cNvSpPr>
            <a:spLocks noGrp="1"/>
          </p:cNvSpPr>
          <p:nvPr>
            <p:ph type="body" sz="quarter" idx="18"/>
          </p:nvPr>
        </p:nvSpPr>
        <p:spPr>
          <a:xfrm>
            <a:off x="183625" y="460705"/>
            <a:ext cx="8673498" cy="497224"/>
          </a:xfrm>
        </p:spPr>
        <p:txBody>
          <a:bodyPr>
            <a:noAutofit/>
          </a:bodyPr>
          <a:lstStyle/>
          <a:p>
            <a:pPr algn="ctr"/>
            <a:r>
              <a:rPr lang="en-US" sz="3200" dirty="0">
                <a:solidFill>
                  <a:schemeClr val="bg1"/>
                </a:solidFill>
                <a:latin typeface="+mn-lt"/>
              </a:rPr>
              <a:t>4,000 CHWs in 19 districts</a:t>
            </a:r>
          </a:p>
        </p:txBody>
      </p:sp>
      <p:pic>
        <p:nvPicPr>
          <p:cNvPr id="2" name="Picture 1">
            <a:extLst>
              <a:ext uri="{FF2B5EF4-FFF2-40B4-BE49-F238E27FC236}">
                <a16:creationId xmlns:a16="http://schemas.microsoft.com/office/drawing/2014/main" id="{8D5A834F-54E5-425C-BC56-940517FF92F2}"/>
              </a:ext>
            </a:extLst>
          </p:cNvPr>
          <p:cNvPicPr>
            <a:picLocks noChangeAspect="1"/>
          </p:cNvPicPr>
          <p:nvPr/>
        </p:nvPicPr>
        <p:blipFill rotWithShape="1">
          <a:blip r:embed="rId4"/>
          <a:srcRect l="22919" t="9855" r="29053" b="6004"/>
          <a:stretch/>
        </p:blipFill>
        <p:spPr>
          <a:xfrm>
            <a:off x="3042578" y="1187810"/>
            <a:ext cx="5692497" cy="5609679"/>
          </a:xfrm>
          <a:prstGeom prst="rect">
            <a:avLst/>
          </a:prstGeom>
        </p:spPr>
      </p:pic>
      <p:pic>
        <p:nvPicPr>
          <p:cNvPr id="7" name="Picture 6">
            <a:extLst>
              <a:ext uri="{FF2B5EF4-FFF2-40B4-BE49-F238E27FC236}">
                <a16:creationId xmlns:a16="http://schemas.microsoft.com/office/drawing/2014/main" id="{F6B7E569-5741-42EB-891E-D373662BD918}"/>
              </a:ext>
            </a:extLst>
          </p:cNvPr>
          <p:cNvPicPr/>
          <p:nvPr/>
        </p:nvPicPr>
        <p:blipFill>
          <a:blip r:embed="rId5" cstate="print"/>
          <a:srcRect/>
          <a:stretch>
            <a:fillRect/>
          </a:stretch>
        </p:blipFill>
        <p:spPr bwMode="auto">
          <a:xfrm>
            <a:off x="-98303" y="123700"/>
            <a:ext cx="1364052" cy="988365"/>
          </a:xfrm>
          <a:prstGeom prst="rect">
            <a:avLst/>
          </a:prstGeom>
          <a:noFill/>
          <a:ln w="9525">
            <a:noFill/>
            <a:miter lim="800000"/>
            <a:headEnd/>
            <a:tailEnd/>
          </a:ln>
        </p:spPr>
      </p:pic>
    </p:spTree>
    <p:extLst>
      <p:ext uri="{BB962C8B-B14F-4D97-AF65-F5344CB8AC3E}">
        <p14:creationId xmlns:p14="http://schemas.microsoft.com/office/powerpoint/2010/main" val="1043098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E6073FFB-54AE-49CA-88D8-5E49362AE88B}"/>
              </a:ext>
            </a:extLst>
          </p:cNvPr>
          <p:cNvPicPr>
            <a:picLocks noChangeAspect="1"/>
          </p:cNvPicPr>
          <p:nvPr/>
        </p:nvPicPr>
        <p:blipFill>
          <a:blip r:embed="rId3"/>
          <a:stretch>
            <a:fillRect/>
          </a:stretch>
        </p:blipFill>
        <p:spPr>
          <a:xfrm>
            <a:off x="4895358" y="2573277"/>
            <a:ext cx="2559917" cy="2664793"/>
          </a:xfrm>
          <a:prstGeom prst="ellipse">
            <a:avLst/>
          </a:prstGeom>
          <a:ln>
            <a:noFill/>
          </a:ln>
          <a:effectLst>
            <a:softEdge rad="112500"/>
          </a:effectLst>
        </p:spPr>
      </p:pic>
      <p:sp>
        <p:nvSpPr>
          <p:cNvPr id="99" name="TextBox 98">
            <a:extLst>
              <a:ext uri="{FF2B5EF4-FFF2-40B4-BE49-F238E27FC236}">
                <a16:creationId xmlns:a16="http://schemas.microsoft.com/office/drawing/2014/main" id="{4C07E878-1ADF-D341-813E-B89A23738D8B}"/>
              </a:ext>
            </a:extLst>
          </p:cNvPr>
          <p:cNvSpPr txBox="1"/>
          <p:nvPr/>
        </p:nvSpPr>
        <p:spPr>
          <a:xfrm>
            <a:off x="629180" y="6502758"/>
            <a:ext cx="9228298" cy="369332"/>
          </a:xfrm>
          <a:prstGeom prst="rect">
            <a:avLst/>
          </a:prstGeom>
          <a:noFill/>
        </p:spPr>
        <p:txBody>
          <a:bodyPr wrap="square" rtlCol="0">
            <a:spAutoFit/>
          </a:bodyPr>
          <a:lstStyle/>
          <a:p>
            <a:pPr algn="ctr" defTabSz="457200">
              <a:defRPr/>
            </a:pPr>
            <a:r>
              <a:rPr lang="en-US" i="1" dirty="0">
                <a:solidFill>
                  <a:srgbClr val="1F497D"/>
                </a:solidFill>
                <a:latin typeface="Arial"/>
                <a:cs typeface="Arial"/>
              </a:rPr>
              <a:t>*</a:t>
            </a:r>
            <a:r>
              <a:rPr lang="en-US" sz="1100" i="1" dirty="0">
                <a:solidFill>
                  <a:srgbClr val="6D6E71"/>
                </a:solidFill>
                <a:latin typeface="Arial"/>
                <a:cs typeface="Arial"/>
              </a:rPr>
              <a:t>The study was independently sponsored by CIFF. IPA surveyed 8,000 households over 3 years across 214 villages.</a:t>
            </a:r>
            <a:endParaRPr lang="en-US" sz="1700" dirty="0">
              <a:solidFill>
                <a:srgbClr val="005084"/>
              </a:solidFill>
              <a:latin typeface="Arial"/>
              <a:cs typeface="Arial"/>
            </a:endParaRPr>
          </a:p>
        </p:txBody>
      </p:sp>
      <p:sp>
        <p:nvSpPr>
          <p:cNvPr id="100" name="Slide Number Placeholder 4">
            <a:extLst>
              <a:ext uri="{FF2B5EF4-FFF2-40B4-BE49-F238E27FC236}">
                <a16:creationId xmlns:a16="http://schemas.microsoft.com/office/drawing/2014/main" id="{ADD8C879-3981-E24F-BA40-9B41BA329EF5}"/>
              </a:ext>
            </a:extLst>
          </p:cNvPr>
          <p:cNvSpPr txBox="1">
            <a:spLocks/>
          </p:cNvSpPr>
          <p:nvPr/>
        </p:nvSpPr>
        <p:spPr>
          <a:xfrm>
            <a:off x="9815358" y="6577436"/>
            <a:ext cx="85264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sz="1400" dirty="0">
                <a:solidFill>
                  <a:prstClr val="black"/>
                </a:solidFill>
                <a:latin typeface="Calibri"/>
              </a:rPr>
              <a:t>2</a:t>
            </a:r>
          </a:p>
        </p:txBody>
      </p:sp>
      <p:sp>
        <p:nvSpPr>
          <p:cNvPr id="65" name="Rectangle 64">
            <a:extLst>
              <a:ext uri="{FF2B5EF4-FFF2-40B4-BE49-F238E27FC236}">
                <a16:creationId xmlns:a16="http://schemas.microsoft.com/office/drawing/2014/main" id="{59EA6F52-7755-45E3-BC8A-9C5EF12095F6}"/>
              </a:ext>
            </a:extLst>
          </p:cNvPr>
          <p:cNvSpPr/>
          <p:nvPr/>
        </p:nvSpPr>
        <p:spPr>
          <a:xfrm>
            <a:off x="0" y="12418"/>
            <a:ext cx="12191999" cy="114579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2" name="Picture 71" descr="LG_logo_Reverse_Medium.png">
            <a:extLst>
              <a:ext uri="{FF2B5EF4-FFF2-40B4-BE49-F238E27FC236}">
                <a16:creationId xmlns:a16="http://schemas.microsoft.com/office/drawing/2014/main" id="{BA26E0AF-5E52-4B27-970D-285F7E4F8E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2669" y="149581"/>
            <a:ext cx="2258920" cy="657599"/>
          </a:xfrm>
          <a:prstGeom prst="rect">
            <a:avLst/>
          </a:prstGeom>
        </p:spPr>
      </p:pic>
      <p:sp>
        <p:nvSpPr>
          <p:cNvPr id="73" name="TextBox 72">
            <a:extLst>
              <a:ext uri="{FF2B5EF4-FFF2-40B4-BE49-F238E27FC236}">
                <a16:creationId xmlns:a16="http://schemas.microsoft.com/office/drawing/2014/main" id="{FBA170E6-5A7E-4431-9BB4-6B80F2DBF011}"/>
              </a:ext>
            </a:extLst>
          </p:cNvPr>
          <p:cNvSpPr txBox="1"/>
          <p:nvPr/>
        </p:nvSpPr>
        <p:spPr>
          <a:xfrm>
            <a:off x="535355" y="91466"/>
            <a:ext cx="9367314" cy="867930"/>
          </a:xfrm>
          <a:prstGeom prst="rect">
            <a:avLst/>
          </a:prstGeom>
          <a:noFill/>
        </p:spPr>
        <p:txBody>
          <a:bodyPr wrap="square" rtlCol="0">
            <a:spAutoFit/>
          </a:bodyPr>
          <a:lstStyle/>
          <a:p>
            <a:pPr algn="ctr">
              <a:lnSpc>
                <a:spcPct val="90000"/>
              </a:lnSpc>
              <a:spcAft>
                <a:spcPts val="450"/>
              </a:spcAft>
              <a:defRPr/>
            </a:pPr>
            <a:r>
              <a:rPr lang="en-US" sz="2800" b="1" dirty="0">
                <a:solidFill>
                  <a:schemeClr val="bg1"/>
                </a:solidFill>
                <a:cs typeface="Georgia"/>
              </a:rPr>
              <a:t>CHWs are delivering services to address the leading preventable causes of neonatal, maternal &amp; child deaths </a:t>
            </a:r>
          </a:p>
        </p:txBody>
      </p:sp>
      <p:grpSp>
        <p:nvGrpSpPr>
          <p:cNvPr id="74" name="Group 73">
            <a:extLst>
              <a:ext uri="{FF2B5EF4-FFF2-40B4-BE49-F238E27FC236}">
                <a16:creationId xmlns:a16="http://schemas.microsoft.com/office/drawing/2014/main" id="{651CBDC9-881D-4536-8809-1A99703BF618}"/>
              </a:ext>
            </a:extLst>
          </p:cNvPr>
          <p:cNvGrpSpPr/>
          <p:nvPr/>
        </p:nvGrpSpPr>
        <p:grpSpPr>
          <a:xfrm>
            <a:off x="1779374" y="1421091"/>
            <a:ext cx="8985811" cy="4744107"/>
            <a:chOff x="110062" y="1472831"/>
            <a:chExt cx="8985811" cy="4744107"/>
          </a:xfrm>
        </p:grpSpPr>
        <p:grpSp>
          <p:nvGrpSpPr>
            <p:cNvPr id="80" name="Group 79">
              <a:extLst>
                <a:ext uri="{FF2B5EF4-FFF2-40B4-BE49-F238E27FC236}">
                  <a16:creationId xmlns:a16="http://schemas.microsoft.com/office/drawing/2014/main" id="{D5F1DEBC-4CCA-4761-BBEE-3982F7787FF7}"/>
                </a:ext>
              </a:extLst>
            </p:cNvPr>
            <p:cNvGrpSpPr/>
            <p:nvPr/>
          </p:nvGrpSpPr>
          <p:grpSpPr>
            <a:xfrm>
              <a:off x="110062" y="1472831"/>
              <a:ext cx="8985811" cy="4744107"/>
              <a:chOff x="110062" y="1472831"/>
              <a:chExt cx="8985811" cy="4744107"/>
            </a:xfrm>
          </p:grpSpPr>
          <p:sp>
            <p:nvSpPr>
              <p:cNvPr id="119" name="Oval 118">
                <a:extLst>
                  <a:ext uri="{FF2B5EF4-FFF2-40B4-BE49-F238E27FC236}">
                    <a16:creationId xmlns:a16="http://schemas.microsoft.com/office/drawing/2014/main" id="{29DEB550-65CB-4891-AFEB-321C103D6B2E}"/>
                  </a:ext>
                </a:extLst>
              </p:cNvPr>
              <p:cNvSpPr/>
              <p:nvPr/>
            </p:nvSpPr>
            <p:spPr>
              <a:xfrm>
                <a:off x="2372279" y="1896606"/>
                <a:ext cx="4302288" cy="4202281"/>
              </a:xfrm>
              <a:prstGeom prst="ellipse">
                <a:avLst/>
              </a:prstGeom>
              <a:noFill/>
              <a:ln w="38100" cap="flat" cmpd="sng" algn="ctr">
                <a:solidFill>
                  <a:srgbClr val="F47A44"/>
                </a:solidFill>
                <a:prstDash val="solid"/>
                <a:miter lim="400000"/>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20" name="TextBox 119">
                <a:extLst>
                  <a:ext uri="{FF2B5EF4-FFF2-40B4-BE49-F238E27FC236}">
                    <a16:creationId xmlns:a16="http://schemas.microsoft.com/office/drawing/2014/main" id="{700337E0-54C8-4C42-8563-087D49AF41C9}"/>
                  </a:ext>
                </a:extLst>
              </p:cNvPr>
              <p:cNvSpPr txBox="1"/>
              <p:nvPr/>
            </p:nvSpPr>
            <p:spPr>
              <a:xfrm>
                <a:off x="877104" y="1535764"/>
                <a:ext cx="142422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005084"/>
                    </a:solidFill>
                    <a:effectLst/>
                    <a:uLnTx/>
                    <a:uFillTx/>
                    <a:latin typeface="Arial Black"/>
                    <a:ea typeface="+mn-ea"/>
                    <a:cs typeface="Arial Black"/>
                  </a:rPr>
                  <a:t>Healthy Pregnancy</a:t>
                </a:r>
              </a:p>
            </p:txBody>
          </p:sp>
          <p:sp>
            <p:nvSpPr>
              <p:cNvPr id="121" name="TextBox 120">
                <a:extLst>
                  <a:ext uri="{FF2B5EF4-FFF2-40B4-BE49-F238E27FC236}">
                    <a16:creationId xmlns:a16="http://schemas.microsoft.com/office/drawing/2014/main" id="{E4175B7C-B29F-4D19-8BFD-331F265D98B1}"/>
                  </a:ext>
                </a:extLst>
              </p:cNvPr>
              <p:cNvSpPr txBox="1"/>
              <p:nvPr/>
            </p:nvSpPr>
            <p:spPr>
              <a:xfrm>
                <a:off x="6673856" y="5909161"/>
                <a:ext cx="12839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005084"/>
                    </a:solidFill>
                    <a:effectLst/>
                    <a:uLnTx/>
                    <a:uFillTx/>
                    <a:latin typeface="Arial Black"/>
                    <a:ea typeface="+mn-ea"/>
                    <a:cs typeface="Arial Black"/>
                  </a:rPr>
                  <a:t>Nutrition</a:t>
                </a:r>
                <a:endParaRPr kumimoji="0" lang="en-US" sz="1400" b="0" i="0" u="none" strike="noStrike" kern="1200" cap="none" spc="0" normalizeH="0" baseline="0" noProof="0" dirty="0">
                  <a:ln>
                    <a:noFill/>
                  </a:ln>
                  <a:solidFill>
                    <a:srgbClr val="6D6E71"/>
                  </a:solidFill>
                  <a:effectLst/>
                  <a:uLnTx/>
                  <a:uFillTx/>
                  <a:latin typeface="Arial"/>
                  <a:ea typeface="+mn-ea"/>
                  <a:cs typeface="Arial"/>
                </a:endParaRPr>
              </a:p>
            </p:txBody>
          </p:sp>
          <p:sp>
            <p:nvSpPr>
              <p:cNvPr id="122" name="TextBox 121">
                <a:extLst>
                  <a:ext uri="{FF2B5EF4-FFF2-40B4-BE49-F238E27FC236}">
                    <a16:creationId xmlns:a16="http://schemas.microsoft.com/office/drawing/2014/main" id="{3030EA86-81BF-41E4-B346-509DB92F094C}"/>
                  </a:ext>
                </a:extLst>
              </p:cNvPr>
              <p:cNvSpPr txBox="1"/>
              <p:nvPr/>
            </p:nvSpPr>
            <p:spPr>
              <a:xfrm>
                <a:off x="6632060" y="1472831"/>
                <a:ext cx="1197070" cy="463666"/>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084"/>
                    </a:solidFill>
                    <a:effectLst/>
                    <a:uLnTx/>
                    <a:uFillTx/>
                    <a:latin typeface="Arial Black"/>
                    <a:ea typeface="+mn-ea"/>
                    <a:cs typeface="Arial Black"/>
                  </a:rPr>
                  <a:t>Newborn</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005084"/>
                    </a:solidFill>
                    <a:effectLst/>
                    <a:uLnTx/>
                    <a:uFillTx/>
                    <a:latin typeface="Arial Black"/>
                    <a:ea typeface="+mn-ea"/>
                    <a:cs typeface="Arial Black"/>
                  </a:rPr>
                  <a:t>Survival</a:t>
                </a:r>
              </a:p>
            </p:txBody>
          </p:sp>
          <p:sp>
            <p:nvSpPr>
              <p:cNvPr id="123" name="TextBox 122">
                <a:extLst>
                  <a:ext uri="{FF2B5EF4-FFF2-40B4-BE49-F238E27FC236}">
                    <a16:creationId xmlns:a16="http://schemas.microsoft.com/office/drawing/2014/main" id="{9AC0685D-0DAA-4BC3-9DB3-E860B19F4488}"/>
                  </a:ext>
                </a:extLst>
              </p:cNvPr>
              <p:cNvSpPr txBox="1"/>
              <p:nvPr/>
            </p:nvSpPr>
            <p:spPr>
              <a:xfrm>
                <a:off x="7749139" y="3718476"/>
                <a:ext cx="1346734" cy="463666"/>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084"/>
                    </a:solidFill>
                    <a:effectLst/>
                    <a:uLnTx/>
                    <a:uFillTx/>
                    <a:latin typeface="Arial Black"/>
                    <a:ea typeface="+mn-ea"/>
                    <a:cs typeface="Arial Black"/>
                  </a:rPr>
                  <a:t>Childhood</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005084"/>
                    </a:solidFill>
                    <a:effectLst/>
                    <a:uLnTx/>
                    <a:uFillTx/>
                    <a:latin typeface="Arial Black"/>
                    <a:ea typeface="+mn-ea"/>
                    <a:cs typeface="Arial Black"/>
                  </a:rPr>
                  <a:t>Diseases</a:t>
                </a:r>
              </a:p>
            </p:txBody>
          </p:sp>
          <p:sp>
            <p:nvSpPr>
              <p:cNvPr id="124" name="TextBox 123">
                <a:extLst>
                  <a:ext uri="{FF2B5EF4-FFF2-40B4-BE49-F238E27FC236}">
                    <a16:creationId xmlns:a16="http://schemas.microsoft.com/office/drawing/2014/main" id="{911112AD-07CF-4C17-8D75-45F16B28B78C}"/>
                  </a:ext>
                </a:extLst>
              </p:cNvPr>
              <p:cNvSpPr txBox="1"/>
              <p:nvPr/>
            </p:nvSpPr>
            <p:spPr>
              <a:xfrm>
                <a:off x="110062" y="3761429"/>
                <a:ext cx="1174347" cy="480131"/>
              </a:xfrm>
              <a:prstGeom prst="rect">
                <a:avLst/>
              </a:prstGeom>
              <a:noFill/>
            </p:spPr>
            <p:txBody>
              <a:bodyPr wrap="square" rtlCol="0">
                <a:spAutoFit/>
              </a:bodyPr>
              <a:lstStyle/>
              <a:p>
                <a:pPr marL="0" marR="0" lvl="0" indent="0" algn="r" defTabSz="457200" rtl="0" eaLnBrk="1" fontAlgn="auto" latinLnBrk="0" hangingPunct="1">
                  <a:lnSpc>
                    <a:spcPct val="90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005084"/>
                    </a:solidFill>
                    <a:effectLst/>
                    <a:uLnTx/>
                    <a:uFillTx/>
                    <a:latin typeface="Arial Black"/>
                    <a:ea typeface="+mn-ea"/>
                    <a:cs typeface="Arial Black"/>
                  </a:rPr>
                  <a:t>Family Planning</a:t>
                </a:r>
              </a:p>
            </p:txBody>
          </p:sp>
          <p:grpSp>
            <p:nvGrpSpPr>
              <p:cNvPr id="125" name="Group 124">
                <a:extLst>
                  <a:ext uri="{FF2B5EF4-FFF2-40B4-BE49-F238E27FC236}">
                    <a16:creationId xmlns:a16="http://schemas.microsoft.com/office/drawing/2014/main" id="{19915F20-72FE-48AB-A3FC-865334A9D237}"/>
                  </a:ext>
                </a:extLst>
              </p:cNvPr>
              <p:cNvGrpSpPr/>
              <p:nvPr/>
            </p:nvGrpSpPr>
            <p:grpSpPr>
              <a:xfrm>
                <a:off x="5280541" y="5525924"/>
                <a:ext cx="693617" cy="657079"/>
                <a:chOff x="5329378" y="5273143"/>
                <a:chExt cx="759304" cy="886347"/>
              </a:xfrm>
            </p:grpSpPr>
            <p:sp>
              <p:nvSpPr>
                <p:cNvPr id="148" name="Oval 147">
                  <a:extLst>
                    <a:ext uri="{FF2B5EF4-FFF2-40B4-BE49-F238E27FC236}">
                      <a16:creationId xmlns:a16="http://schemas.microsoft.com/office/drawing/2014/main" id="{80034CDD-BEDB-4E69-93CD-11A380A0A08F}"/>
                    </a:ext>
                  </a:extLst>
                </p:cNvPr>
                <p:cNvSpPr/>
                <p:nvPr/>
              </p:nvSpPr>
              <p:spPr>
                <a:xfrm>
                  <a:off x="5329378" y="5273143"/>
                  <a:ext cx="759304" cy="886347"/>
                </a:xfrm>
                <a:prstGeom prst="ellipse">
                  <a:avLst/>
                </a:prstGeom>
                <a:solidFill>
                  <a:schemeClr val="accent1">
                    <a:lumMod val="60000"/>
                    <a:lumOff val="40000"/>
                  </a:schemeClr>
                </a:solidFill>
                <a:ln w="6985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sym typeface="Helvetica Light"/>
                  </a:endParaRPr>
                </a:p>
              </p:txBody>
            </p:sp>
            <p:pic>
              <p:nvPicPr>
                <p:cNvPr id="149" name="Picture 148" descr="nutrition.png">
                  <a:extLst>
                    <a:ext uri="{FF2B5EF4-FFF2-40B4-BE49-F238E27FC236}">
                      <a16:creationId xmlns:a16="http://schemas.microsoft.com/office/drawing/2014/main" id="{05C7289D-8424-4E5C-BC78-EA1EBA590C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48069" y="5494845"/>
                  <a:ext cx="331388" cy="395715"/>
                </a:xfrm>
                <a:prstGeom prst="rect">
                  <a:avLst/>
                </a:prstGeom>
              </p:spPr>
            </p:pic>
          </p:grpSp>
          <p:grpSp>
            <p:nvGrpSpPr>
              <p:cNvPr id="126" name="Group 125">
                <a:extLst>
                  <a:ext uri="{FF2B5EF4-FFF2-40B4-BE49-F238E27FC236}">
                    <a16:creationId xmlns:a16="http://schemas.microsoft.com/office/drawing/2014/main" id="{78804E32-8FCE-4FF2-B657-7F14813FE2B1}"/>
                  </a:ext>
                </a:extLst>
              </p:cNvPr>
              <p:cNvGrpSpPr/>
              <p:nvPr/>
            </p:nvGrpSpPr>
            <p:grpSpPr>
              <a:xfrm>
                <a:off x="6458499" y="3627520"/>
                <a:ext cx="690202" cy="685809"/>
                <a:chOff x="6899746" y="3780647"/>
                <a:chExt cx="759304" cy="886347"/>
              </a:xfrm>
            </p:grpSpPr>
            <p:sp>
              <p:nvSpPr>
                <p:cNvPr id="146" name="Oval 145">
                  <a:extLst>
                    <a:ext uri="{FF2B5EF4-FFF2-40B4-BE49-F238E27FC236}">
                      <a16:creationId xmlns:a16="http://schemas.microsoft.com/office/drawing/2014/main" id="{2408BE6C-357F-4820-A5F9-A590031282D3}"/>
                    </a:ext>
                  </a:extLst>
                </p:cNvPr>
                <p:cNvSpPr/>
                <p:nvPr/>
              </p:nvSpPr>
              <p:spPr>
                <a:xfrm>
                  <a:off x="6899746" y="3780647"/>
                  <a:ext cx="759304" cy="886347"/>
                </a:xfrm>
                <a:prstGeom prst="ellipse">
                  <a:avLst/>
                </a:prstGeom>
                <a:solidFill>
                  <a:schemeClr val="accent1">
                    <a:lumMod val="60000"/>
                    <a:lumOff val="40000"/>
                  </a:schemeClr>
                </a:solidFill>
                <a:ln w="6985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sym typeface="Helvetica Light"/>
                  </a:endParaRPr>
                </a:p>
              </p:txBody>
            </p:sp>
            <p:pic>
              <p:nvPicPr>
                <p:cNvPr id="147" name="Picture 146" descr="disease.png">
                  <a:extLst>
                    <a:ext uri="{FF2B5EF4-FFF2-40B4-BE49-F238E27FC236}">
                      <a16:creationId xmlns:a16="http://schemas.microsoft.com/office/drawing/2014/main" id="{880A7F54-83E5-4A72-8071-6A91B76EFA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4271" y="4049563"/>
                  <a:ext cx="314472" cy="296520"/>
                </a:xfrm>
                <a:prstGeom prst="rect">
                  <a:avLst/>
                </a:prstGeom>
              </p:spPr>
            </p:pic>
          </p:grpSp>
          <p:grpSp>
            <p:nvGrpSpPr>
              <p:cNvPr id="127" name="Group 126">
                <a:extLst>
                  <a:ext uri="{FF2B5EF4-FFF2-40B4-BE49-F238E27FC236}">
                    <a16:creationId xmlns:a16="http://schemas.microsoft.com/office/drawing/2014/main" id="{B1CA08F7-4405-4CDC-9EA1-BD7EC6353B85}"/>
                  </a:ext>
                </a:extLst>
              </p:cNvPr>
              <p:cNvGrpSpPr/>
              <p:nvPr/>
            </p:nvGrpSpPr>
            <p:grpSpPr>
              <a:xfrm>
                <a:off x="5503629" y="1851458"/>
                <a:ext cx="718628" cy="701516"/>
                <a:chOff x="5321681" y="1678216"/>
                <a:chExt cx="830048" cy="886347"/>
              </a:xfrm>
            </p:grpSpPr>
            <p:sp>
              <p:nvSpPr>
                <p:cNvPr id="144" name="Oval 143">
                  <a:extLst>
                    <a:ext uri="{FF2B5EF4-FFF2-40B4-BE49-F238E27FC236}">
                      <a16:creationId xmlns:a16="http://schemas.microsoft.com/office/drawing/2014/main" id="{75B2E338-0DDF-48AB-A952-27B70F2B41B6}"/>
                    </a:ext>
                  </a:extLst>
                </p:cNvPr>
                <p:cNvSpPr/>
                <p:nvPr/>
              </p:nvSpPr>
              <p:spPr>
                <a:xfrm>
                  <a:off x="5321681" y="1678216"/>
                  <a:ext cx="830048" cy="886347"/>
                </a:xfrm>
                <a:prstGeom prst="ellipse">
                  <a:avLst/>
                </a:prstGeom>
                <a:solidFill>
                  <a:schemeClr val="accent1">
                    <a:lumMod val="60000"/>
                    <a:lumOff val="40000"/>
                  </a:schemeClr>
                </a:solidFill>
                <a:ln w="6985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sym typeface="Helvetica Light"/>
                  </a:endParaRPr>
                </a:p>
              </p:txBody>
            </p:sp>
            <p:pic>
              <p:nvPicPr>
                <p:cNvPr id="145" name="Picture 144" descr="health pregnancy.png">
                  <a:extLst>
                    <a:ext uri="{FF2B5EF4-FFF2-40B4-BE49-F238E27FC236}">
                      <a16:creationId xmlns:a16="http://schemas.microsoft.com/office/drawing/2014/main" id="{F8F8EA2B-9CCC-44AE-A70F-D065398C81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86604" y="1902890"/>
                  <a:ext cx="253409" cy="420656"/>
                </a:xfrm>
                <a:prstGeom prst="rect">
                  <a:avLst/>
                </a:prstGeom>
              </p:spPr>
            </p:pic>
          </p:grpSp>
          <p:grpSp>
            <p:nvGrpSpPr>
              <p:cNvPr id="128" name="Group 127">
                <a:extLst>
                  <a:ext uri="{FF2B5EF4-FFF2-40B4-BE49-F238E27FC236}">
                    <a16:creationId xmlns:a16="http://schemas.microsoft.com/office/drawing/2014/main" id="{28067D36-366B-4188-B938-4D1390A40223}"/>
                  </a:ext>
                </a:extLst>
              </p:cNvPr>
              <p:cNvGrpSpPr/>
              <p:nvPr/>
            </p:nvGrpSpPr>
            <p:grpSpPr>
              <a:xfrm>
                <a:off x="2907993" y="1860661"/>
                <a:ext cx="720747" cy="699233"/>
                <a:chOff x="3169016" y="1709444"/>
                <a:chExt cx="759304" cy="886347"/>
              </a:xfrm>
            </p:grpSpPr>
            <p:sp>
              <p:nvSpPr>
                <p:cNvPr id="142" name="Oval 141">
                  <a:extLst>
                    <a:ext uri="{FF2B5EF4-FFF2-40B4-BE49-F238E27FC236}">
                      <a16:creationId xmlns:a16="http://schemas.microsoft.com/office/drawing/2014/main" id="{A958731D-DE09-4DE6-B323-DE27B62EA2BB}"/>
                    </a:ext>
                  </a:extLst>
                </p:cNvPr>
                <p:cNvSpPr/>
                <p:nvPr/>
              </p:nvSpPr>
              <p:spPr>
                <a:xfrm>
                  <a:off x="3169016" y="1709444"/>
                  <a:ext cx="759304" cy="886347"/>
                </a:xfrm>
                <a:prstGeom prst="ellipse">
                  <a:avLst/>
                </a:prstGeom>
                <a:solidFill>
                  <a:schemeClr val="accent1">
                    <a:lumMod val="60000"/>
                    <a:lumOff val="40000"/>
                  </a:schemeClr>
                </a:solidFill>
                <a:ln w="6985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sym typeface="Helvetica Light"/>
                  </a:endParaRPr>
                </a:p>
              </p:txBody>
            </p:sp>
            <p:pic>
              <p:nvPicPr>
                <p:cNvPr id="143" name="Picture 142" descr="Untitled-2.png">
                  <a:extLst>
                    <a:ext uri="{FF2B5EF4-FFF2-40B4-BE49-F238E27FC236}">
                      <a16:creationId xmlns:a16="http://schemas.microsoft.com/office/drawing/2014/main" id="{C06D709A-50CC-445E-AD04-2A4F7533ADB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7347"/>
                <a:stretch/>
              </p:blipFill>
              <p:spPr>
                <a:xfrm>
                  <a:off x="3475919" y="1857972"/>
                  <a:ext cx="208753" cy="560589"/>
                </a:xfrm>
                <a:prstGeom prst="rect">
                  <a:avLst/>
                </a:prstGeom>
              </p:spPr>
            </p:pic>
          </p:grpSp>
          <p:cxnSp>
            <p:nvCxnSpPr>
              <p:cNvPr id="129" name="Straight Connector 128">
                <a:extLst>
                  <a:ext uri="{FF2B5EF4-FFF2-40B4-BE49-F238E27FC236}">
                    <a16:creationId xmlns:a16="http://schemas.microsoft.com/office/drawing/2014/main" id="{B84959AB-8D20-4740-9F4B-9486BE719B02}"/>
                  </a:ext>
                </a:extLst>
              </p:cNvPr>
              <p:cNvCxnSpPr>
                <a:cxnSpLocks/>
              </p:cNvCxnSpPr>
              <p:nvPr/>
            </p:nvCxnSpPr>
            <p:spPr>
              <a:xfrm flipH="1" flipV="1">
                <a:off x="2364121" y="1800420"/>
                <a:ext cx="517556" cy="196554"/>
              </a:xfrm>
              <a:prstGeom prst="line">
                <a:avLst/>
              </a:prstGeom>
              <a:ln w="381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A8D8417F-0909-46B8-9D6F-95B906BE6D6A}"/>
                  </a:ext>
                </a:extLst>
              </p:cNvPr>
              <p:cNvCxnSpPr>
                <a:cxnSpLocks/>
              </p:cNvCxnSpPr>
              <p:nvPr/>
            </p:nvCxnSpPr>
            <p:spPr>
              <a:xfrm>
                <a:off x="1316503" y="3966261"/>
                <a:ext cx="506006" cy="0"/>
              </a:xfrm>
              <a:prstGeom prst="line">
                <a:avLst/>
              </a:prstGeom>
              <a:ln w="381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E1F96185-667C-4523-A903-9C7A488D7CC8}"/>
                  </a:ext>
                </a:extLst>
              </p:cNvPr>
              <p:cNvCxnSpPr>
                <a:cxnSpLocks/>
              </p:cNvCxnSpPr>
              <p:nvPr/>
            </p:nvCxnSpPr>
            <p:spPr>
              <a:xfrm flipH="1">
                <a:off x="6051799" y="1766671"/>
                <a:ext cx="567507" cy="157931"/>
              </a:xfrm>
              <a:prstGeom prst="line">
                <a:avLst/>
              </a:prstGeom>
              <a:ln w="381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308C5CB5-A9AD-40CE-9102-51F070C6E05C}"/>
                  </a:ext>
                </a:extLst>
              </p:cNvPr>
              <p:cNvCxnSpPr>
                <a:cxnSpLocks/>
              </p:cNvCxnSpPr>
              <p:nvPr/>
            </p:nvCxnSpPr>
            <p:spPr>
              <a:xfrm flipH="1" flipV="1">
                <a:off x="6055054" y="5863522"/>
                <a:ext cx="490196" cy="152725"/>
              </a:xfrm>
              <a:prstGeom prst="line">
                <a:avLst/>
              </a:prstGeom>
              <a:ln w="381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FD24162D-D723-4B2C-A89E-CE9F9B55D306}"/>
                  </a:ext>
                </a:extLst>
              </p:cNvPr>
              <p:cNvCxnSpPr>
                <a:cxnSpLocks/>
              </p:cNvCxnSpPr>
              <p:nvPr/>
            </p:nvCxnSpPr>
            <p:spPr>
              <a:xfrm>
                <a:off x="7178170" y="3944329"/>
                <a:ext cx="494185" cy="0"/>
              </a:xfrm>
              <a:prstGeom prst="line">
                <a:avLst/>
              </a:prstGeom>
              <a:ln w="381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34" name="Group 133">
                <a:extLst>
                  <a:ext uri="{FF2B5EF4-FFF2-40B4-BE49-F238E27FC236}">
                    <a16:creationId xmlns:a16="http://schemas.microsoft.com/office/drawing/2014/main" id="{A5A832F1-0BFD-4F7C-B176-5104069D709A}"/>
                  </a:ext>
                </a:extLst>
              </p:cNvPr>
              <p:cNvGrpSpPr/>
              <p:nvPr/>
            </p:nvGrpSpPr>
            <p:grpSpPr>
              <a:xfrm>
                <a:off x="1898145" y="3617306"/>
                <a:ext cx="759090" cy="749048"/>
                <a:chOff x="2779436" y="3640192"/>
                <a:chExt cx="759304" cy="886347"/>
              </a:xfrm>
            </p:grpSpPr>
            <p:sp>
              <p:nvSpPr>
                <p:cNvPr id="140" name="Oval 139">
                  <a:extLst>
                    <a:ext uri="{FF2B5EF4-FFF2-40B4-BE49-F238E27FC236}">
                      <a16:creationId xmlns:a16="http://schemas.microsoft.com/office/drawing/2014/main" id="{281432C3-3E5D-49C4-B154-869577A2A92B}"/>
                    </a:ext>
                  </a:extLst>
                </p:cNvPr>
                <p:cNvSpPr/>
                <p:nvPr/>
              </p:nvSpPr>
              <p:spPr>
                <a:xfrm>
                  <a:off x="2779436" y="3640192"/>
                  <a:ext cx="759304" cy="886347"/>
                </a:xfrm>
                <a:prstGeom prst="ellipse">
                  <a:avLst/>
                </a:prstGeom>
                <a:solidFill>
                  <a:schemeClr val="accent1">
                    <a:lumMod val="60000"/>
                    <a:lumOff val="40000"/>
                  </a:schemeClr>
                </a:solidFill>
                <a:ln w="6985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sym typeface="Helvetica Light"/>
                  </a:endParaRPr>
                </a:p>
              </p:txBody>
            </p:sp>
            <p:pic>
              <p:nvPicPr>
                <p:cNvPr id="141" name="Picture 140" descr="Icon Family-01.png">
                  <a:extLst>
                    <a:ext uri="{FF2B5EF4-FFF2-40B4-BE49-F238E27FC236}">
                      <a16:creationId xmlns:a16="http://schemas.microsoft.com/office/drawing/2014/main" id="{DD679B8A-A996-4FFE-B9C3-03013BFDB3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98236" y="3788249"/>
                  <a:ext cx="695161" cy="619004"/>
                </a:xfrm>
                <a:prstGeom prst="rect">
                  <a:avLst/>
                </a:prstGeom>
              </p:spPr>
            </p:pic>
          </p:grpSp>
          <p:cxnSp>
            <p:nvCxnSpPr>
              <p:cNvPr id="135" name="Straight Connector 134">
                <a:extLst>
                  <a:ext uri="{FF2B5EF4-FFF2-40B4-BE49-F238E27FC236}">
                    <a16:creationId xmlns:a16="http://schemas.microsoft.com/office/drawing/2014/main" id="{D729CA2B-30C6-489E-A918-A1C582F54249}"/>
                  </a:ext>
                </a:extLst>
              </p:cNvPr>
              <p:cNvCxnSpPr>
                <a:cxnSpLocks/>
              </p:cNvCxnSpPr>
              <p:nvPr/>
            </p:nvCxnSpPr>
            <p:spPr>
              <a:xfrm flipH="1">
                <a:off x="2423309" y="5902406"/>
                <a:ext cx="624222" cy="141676"/>
              </a:xfrm>
              <a:prstGeom prst="line">
                <a:avLst/>
              </a:prstGeom>
              <a:ln w="381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6" name="TextBox 135">
                <a:extLst>
                  <a:ext uri="{FF2B5EF4-FFF2-40B4-BE49-F238E27FC236}">
                    <a16:creationId xmlns:a16="http://schemas.microsoft.com/office/drawing/2014/main" id="{103B5E42-999A-48E6-AE40-FFAAADE8E9F4}"/>
                  </a:ext>
                </a:extLst>
              </p:cNvPr>
              <p:cNvSpPr txBox="1"/>
              <p:nvPr/>
            </p:nvSpPr>
            <p:spPr>
              <a:xfrm>
                <a:off x="830472" y="5776932"/>
                <a:ext cx="1548122" cy="28445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005084"/>
                    </a:solidFill>
                    <a:effectLst/>
                    <a:uLnTx/>
                    <a:uFillTx/>
                    <a:latin typeface="Arial Black"/>
                    <a:ea typeface="+mn-ea"/>
                    <a:cs typeface="Arial Black"/>
                  </a:rPr>
                  <a:t>Immunization</a:t>
                </a:r>
                <a:endParaRPr kumimoji="0" lang="en-US" sz="1400" b="0" i="0" u="none" strike="noStrike" kern="1200" cap="none" spc="0" normalizeH="0" baseline="0" noProof="0" dirty="0">
                  <a:ln>
                    <a:noFill/>
                  </a:ln>
                  <a:solidFill>
                    <a:srgbClr val="6D6E71"/>
                  </a:solidFill>
                  <a:effectLst/>
                  <a:uLnTx/>
                  <a:uFillTx/>
                  <a:latin typeface="Arial"/>
                  <a:ea typeface="+mn-ea"/>
                  <a:cs typeface="Arial"/>
                </a:endParaRPr>
              </a:p>
            </p:txBody>
          </p:sp>
          <p:grpSp>
            <p:nvGrpSpPr>
              <p:cNvPr id="137" name="Group 136">
                <a:extLst>
                  <a:ext uri="{FF2B5EF4-FFF2-40B4-BE49-F238E27FC236}">
                    <a16:creationId xmlns:a16="http://schemas.microsoft.com/office/drawing/2014/main" id="{38DE6A97-1D5A-422A-808C-9F80570861E8}"/>
                  </a:ext>
                </a:extLst>
              </p:cNvPr>
              <p:cNvGrpSpPr/>
              <p:nvPr/>
            </p:nvGrpSpPr>
            <p:grpSpPr>
              <a:xfrm>
                <a:off x="3127485" y="5465995"/>
                <a:ext cx="746648" cy="717008"/>
                <a:chOff x="3405895" y="5257982"/>
                <a:chExt cx="759304" cy="886347"/>
              </a:xfrm>
            </p:grpSpPr>
            <p:sp>
              <p:nvSpPr>
                <p:cNvPr id="138" name="Oval 137">
                  <a:extLst>
                    <a:ext uri="{FF2B5EF4-FFF2-40B4-BE49-F238E27FC236}">
                      <a16:creationId xmlns:a16="http://schemas.microsoft.com/office/drawing/2014/main" id="{8D8526B7-CAE8-4EAA-B26F-6DF970BC81F6}"/>
                    </a:ext>
                  </a:extLst>
                </p:cNvPr>
                <p:cNvSpPr/>
                <p:nvPr/>
              </p:nvSpPr>
              <p:spPr>
                <a:xfrm>
                  <a:off x="3405895" y="5257982"/>
                  <a:ext cx="759304" cy="886347"/>
                </a:xfrm>
                <a:prstGeom prst="ellipse">
                  <a:avLst/>
                </a:prstGeom>
                <a:solidFill>
                  <a:schemeClr val="tx2">
                    <a:lumMod val="40000"/>
                    <a:lumOff val="60000"/>
                  </a:schemeClr>
                </a:solidFill>
                <a:ln w="6985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Helvetica Light"/>
                  </a:endParaRPr>
                </a:p>
              </p:txBody>
            </p:sp>
            <p:pic>
              <p:nvPicPr>
                <p:cNvPr id="139" name="Picture 138">
                  <a:extLst>
                    <a:ext uri="{FF2B5EF4-FFF2-40B4-BE49-F238E27FC236}">
                      <a16:creationId xmlns:a16="http://schemas.microsoft.com/office/drawing/2014/main" id="{90F28BB4-A3FD-4D2F-9DAF-5E07D28CF22E}"/>
                    </a:ext>
                  </a:extLst>
                </p:cNvPr>
                <p:cNvPicPr>
                  <a:picLocks noChangeAspect="1"/>
                </p:cNvPicPr>
                <p:nvPr/>
              </p:nvPicPr>
              <p:blipFill rotWithShape="1">
                <a:blip r:embed="rId10">
                  <a:clrChange>
                    <a:clrFrom>
                      <a:srgbClr val="FFFFFF"/>
                    </a:clrFrom>
                    <a:clrTo>
                      <a:srgbClr val="FFFFFF">
                        <a:alpha val="0"/>
                      </a:srgbClr>
                    </a:clrTo>
                  </a:clrChange>
                  <a:duotone>
                    <a:schemeClr val="accent6">
                      <a:shade val="45000"/>
                      <a:satMod val="135000"/>
                    </a:schemeClr>
                    <a:prstClr val="white"/>
                  </a:duotone>
                </a:blip>
                <a:srcRect l="3812" t="4110" r="2958" b="10769"/>
                <a:stretch/>
              </p:blipFill>
              <p:spPr>
                <a:xfrm>
                  <a:off x="3565947" y="5427886"/>
                  <a:ext cx="460733" cy="524080"/>
                </a:xfrm>
                <a:prstGeom prst="rect">
                  <a:avLst/>
                </a:prstGeom>
              </p:spPr>
            </p:pic>
          </p:grpSp>
        </p:grpSp>
        <p:grpSp>
          <p:nvGrpSpPr>
            <p:cNvPr id="97" name="Group 96">
              <a:extLst>
                <a:ext uri="{FF2B5EF4-FFF2-40B4-BE49-F238E27FC236}">
                  <a16:creationId xmlns:a16="http://schemas.microsoft.com/office/drawing/2014/main" id="{97E95AFC-92A2-4E0C-9651-16018B70ED95}"/>
                </a:ext>
              </a:extLst>
            </p:cNvPr>
            <p:cNvGrpSpPr/>
            <p:nvPr/>
          </p:nvGrpSpPr>
          <p:grpSpPr>
            <a:xfrm>
              <a:off x="285510" y="2664394"/>
              <a:ext cx="8688688" cy="2628636"/>
              <a:chOff x="285510" y="2664394"/>
              <a:chExt cx="8688688" cy="2628636"/>
            </a:xfrm>
          </p:grpSpPr>
          <p:sp>
            <p:nvSpPr>
              <p:cNvPr id="98" name="Oval 97">
                <a:extLst>
                  <a:ext uri="{FF2B5EF4-FFF2-40B4-BE49-F238E27FC236}">
                    <a16:creationId xmlns:a16="http://schemas.microsoft.com/office/drawing/2014/main" id="{CD175E9C-7822-4D31-A073-9A5D82F02BA3}"/>
                  </a:ext>
                </a:extLst>
              </p:cNvPr>
              <p:cNvSpPr/>
              <p:nvPr/>
            </p:nvSpPr>
            <p:spPr>
              <a:xfrm>
                <a:off x="3047530" y="4609076"/>
                <a:ext cx="695587" cy="672361"/>
              </a:xfrm>
              <a:prstGeom prst="ellipse">
                <a:avLst/>
              </a:prstGeom>
              <a:solidFill>
                <a:srgbClr val="073D6E"/>
              </a:solidFill>
              <a:ln w="6985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pic>
            <p:nvPicPr>
              <p:cNvPr id="101" name="Picture 100">
                <a:extLst>
                  <a:ext uri="{FF2B5EF4-FFF2-40B4-BE49-F238E27FC236}">
                    <a16:creationId xmlns:a16="http://schemas.microsoft.com/office/drawing/2014/main" id="{4AC960E9-BECD-4870-A9B0-15A48BF413F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49862" y="4785261"/>
                <a:ext cx="280363" cy="334767"/>
              </a:xfrm>
              <a:prstGeom prst="rect">
                <a:avLst/>
              </a:prstGeom>
            </p:spPr>
          </p:pic>
          <p:sp>
            <p:nvSpPr>
              <p:cNvPr id="103" name="Oval 102">
                <a:extLst>
                  <a:ext uri="{FF2B5EF4-FFF2-40B4-BE49-F238E27FC236}">
                    <a16:creationId xmlns:a16="http://schemas.microsoft.com/office/drawing/2014/main" id="{6068DBBE-4906-4B48-8084-DCB251A72BDB}"/>
                  </a:ext>
                </a:extLst>
              </p:cNvPr>
              <p:cNvSpPr/>
              <p:nvPr/>
            </p:nvSpPr>
            <p:spPr>
              <a:xfrm>
                <a:off x="3212831" y="2664394"/>
                <a:ext cx="2596810" cy="2625416"/>
              </a:xfrm>
              <a:prstGeom prst="ellipse">
                <a:avLst/>
              </a:prstGeom>
              <a:noFill/>
              <a:ln w="38100" cap="flat" cmpd="sng" algn="ctr">
                <a:solidFill>
                  <a:schemeClr val="tx2"/>
                </a:solidFill>
                <a:prstDash val="solid"/>
                <a:miter lim="400000"/>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grpSp>
            <p:nvGrpSpPr>
              <p:cNvPr id="104" name="Group 103">
                <a:extLst>
                  <a:ext uri="{FF2B5EF4-FFF2-40B4-BE49-F238E27FC236}">
                    <a16:creationId xmlns:a16="http://schemas.microsoft.com/office/drawing/2014/main" id="{98582FE3-0658-44B8-B4ED-24E90AB7293A}"/>
                  </a:ext>
                </a:extLst>
              </p:cNvPr>
              <p:cNvGrpSpPr/>
              <p:nvPr/>
            </p:nvGrpSpPr>
            <p:grpSpPr>
              <a:xfrm>
                <a:off x="2994102" y="2771780"/>
                <a:ext cx="695587" cy="672361"/>
                <a:chOff x="2392332" y="3363007"/>
                <a:chExt cx="727479" cy="727479"/>
              </a:xfrm>
            </p:grpSpPr>
            <p:sp>
              <p:nvSpPr>
                <p:cNvPr id="115" name="Oval 114">
                  <a:extLst>
                    <a:ext uri="{FF2B5EF4-FFF2-40B4-BE49-F238E27FC236}">
                      <a16:creationId xmlns:a16="http://schemas.microsoft.com/office/drawing/2014/main" id="{E46D0EBD-7139-4D7E-8DBD-370EDFDAC4BB}"/>
                    </a:ext>
                  </a:extLst>
                </p:cNvPr>
                <p:cNvSpPr/>
                <p:nvPr/>
              </p:nvSpPr>
              <p:spPr>
                <a:xfrm>
                  <a:off x="2392332" y="3363007"/>
                  <a:ext cx="727479" cy="727479"/>
                </a:xfrm>
                <a:prstGeom prst="ellipse">
                  <a:avLst/>
                </a:prstGeom>
                <a:solidFill>
                  <a:srgbClr val="073D6E"/>
                </a:solidFill>
                <a:ln w="6985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pic>
              <p:nvPicPr>
                <p:cNvPr id="116" name="Picture 115">
                  <a:extLst>
                    <a:ext uri="{FF2B5EF4-FFF2-40B4-BE49-F238E27FC236}">
                      <a16:creationId xmlns:a16="http://schemas.microsoft.com/office/drawing/2014/main" id="{E4496E32-5536-4E2A-B338-5E9EADD8381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33987" y="3520262"/>
                  <a:ext cx="221726" cy="392284"/>
                </a:xfrm>
                <a:prstGeom prst="rect">
                  <a:avLst/>
                </a:prstGeom>
              </p:spPr>
            </p:pic>
          </p:grpSp>
          <p:grpSp>
            <p:nvGrpSpPr>
              <p:cNvPr id="105" name="Group 104">
                <a:extLst>
                  <a:ext uri="{FF2B5EF4-FFF2-40B4-BE49-F238E27FC236}">
                    <a16:creationId xmlns:a16="http://schemas.microsoft.com/office/drawing/2014/main" id="{206525E5-572C-4170-B0C8-48A3E1939EF6}"/>
                  </a:ext>
                </a:extLst>
              </p:cNvPr>
              <p:cNvGrpSpPr/>
              <p:nvPr/>
            </p:nvGrpSpPr>
            <p:grpSpPr>
              <a:xfrm>
                <a:off x="5384088" y="4620669"/>
                <a:ext cx="695587" cy="672361"/>
                <a:chOff x="5107704" y="3308635"/>
                <a:chExt cx="727479" cy="727479"/>
              </a:xfrm>
            </p:grpSpPr>
            <p:sp>
              <p:nvSpPr>
                <p:cNvPr id="113" name="Oval 112">
                  <a:extLst>
                    <a:ext uri="{FF2B5EF4-FFF2-40B4-BE49-F238E27FC236}">
                      <a16:creationId xmlns:a16="http://schemas.microsoft.com/office/drawing/2014/main" id="{CF1F515B-6A77-4407-8235-86D7FD6C10C7}"/>
                    </a:ext>
                  </a:extLst>
                </p:cNvPr>
                <p:cNvSpPr/>
                <p:nvPr/>
              </p:nvSpPr>
              <p:spPr>
                <a:xfrm>
                  <a:off x="5107704" y="3308635"/>
                  <a:ext cx="727479" cy="727479"/>
                </a:xfrm>
                <a:prstGeom prst="ellipse">
                  <a:avLst/>
                </a:prstGeom>
                <a:solidFill>
                  <a:srgbClr val="073D6E"/>
                </a:solidFill>
                <a:ln w="6985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pic>
              <p:nvPicPr>
                <p:cNvPr id="114" name="Picture 113">
                  <a:extLst>
                    <a:ext uri="{FF2B5EF4-FFF2-40B4-BE49-F238E27FC236}">
                      <a16:creationId xmlns:a16="http://schemas.microsoft.com/office/drawing/2014/main" id="{A32FD29E-7A05-4F15-AE2B-14CCBF56652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335460" y="3463711"/>
                  <a:ext cx="288471" cy="400138"/>
                </a:xfrm>
                <a:prstGeom prst="rect">
                  <a:avLst/>
                </a:prstGeom>
              </p:spPr>
            </p:pic>
          </p:grpSp>
          <p:grpSp>
            <p:nvGrpSpPr>
              <p:cNvPr id="106" name="Group 105">
                <a:extLst>
                  <a:ext uri="{FF2B5EF4-FFF2-40B4-BE49-F238E27FC236}">
                    <a16:creationId xmlns:a16="http://schemas.microsoft.com/office/drawing/2014/main" id="{490AED18-8D53-40A0-A9D9-24B948354EC3}"/>
                  </a:ext>
                </a:extLst>
              </p:cNvPr>
              <p:cNvGrpSpPr/>
              <p:nvPr/>
            </p:nvGrpSpPr>
            <p:grpSpPr>
              <a:xfrm>
                <a:off x="5372120" y="2783735"/>
                <a:ext cx="695587" cy="672361"/>
                <a:chOff x="5060918" y="1442777"/>
                <a:chExt cx="727479" cy="727479"/>
              </a:xfrm>
            </p:grpSpPr>
            <p:sp>
              <p:nvSpPr>
                <p:cNvPr id="111" name="Oval 110">
                  <a:extLst>
                    <a:ext uri="{FF2B5EF4-FFF2-40B4-BE49-F238E27FC236}">
                      <a16:creationId xmlns:a16="http://schemas.microsoft.com/office/drawing/2014/main" id="{41811F3C-2C02-4009-B13C-2C51B7E93923}"/>
                    </a:ext>
                  </a:extLst>
                </p:cNvPr>
                <p:cNvSpPr/>
                <p:nvPr/>
              </p:nvSpPr>
              <p:spPr>
                <a:xfrm>
                  <a:off x="5060918" y="1442777"/>
                  <a:ext cx="727479" cy="727479"/>
                </a:xfrm>
                <a:prstGeom prst="ellipse">
                  <a:avLst/>
                </a:prstGeom>
                <a:solidFill>
                  <a:srgbClr val="073D6E"/>
                </a:solidFill>
                <a:ln w="6985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pic>
              <p:nvPicPr>
                <p:cNvPr id="112" name="Picture 111">
                  <a:extLst>
                    <a:ext uri="{FF2B5EF4-FFF2-40B4-BE49-F238E27FC236}">
                      <a16:creationId xmlns:a16="http://schemas.microsoft.com/office/drawing/2014/main" id="{F17D34C4-3F05-409F-9639-794CBE617CB0}"/>
                    </a:ext>
                  </a:extLst>
                </p:cNvPr>
                <p:cNvPicPr>
                  <a:picLocks noChangeAspect="1"/>
                </p:cNvPicPr>
                <p:nvPr/>
              </p:nvPicPr>
              <p:blipFill>
                <a:blip r:embed="rId14"/>
                <a:stretch>
                  <a:fillRect/>
                </a:stretch>
              </p:blipFill>
              <p:spPr>
                <a:xfrm>
                  <a:off x="5201203" y="1602114"/>
                  <a:ext cx="413657" cy="363211"/>
                </a:xfrm>
                <a:prstGeom prst="rect">
                  <a:avLst/>
                </a:prstGeom>
              </p:spPr>
            </p:pic>
          </p:grpSp>
          <p:sp>
            <p:nvSpPr>
              <p:cNvPr id="107" name="TextBox 106">
                <a:extLst>
                  <a:ext uri="{FF2B5EF4-FFF2-40B4-BE49-F238E27FC236}">
                    <a16:creationId xmlns:a16="http://schemas.microsoft.com/office/drawing/2014/main" id="{946468B0-2368-4FE6-8640-A0A3BE435B92}"/>
                  </a:ext>
                </a:extLst>
              </p:cNvPr>
              <p:cNvSpPr txBox="1"/>
              <p:nvPr/>
            </p:nvSpPr>
            <p:spPr>
              <a:xfrm>
                <a:off x="1009025" y="4845377"/>
                <a:ext cx="1908263" cy="261610"/>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5" normalizeH="0" baseline="0" noProof="0" dirty="0">
                    <a:ln>
                      <a:noFill/>
                    </a:ln>
                    <a:solidFill>
                      <a:srgbClr val="154777"/>
                    </a:solidFill>
                    <a:effectLst/>
                    <a:uLnTx/>
                    <a:uFillTx/>
                    <a:latin typeface="Arial Black"/>
                    <a:ea typeface="+mn-ea"/>
                    <a:cs typeface="Arial Black"/>
                  </a:rPr>
                  <a:t>In-Stock CHWs</a:t>
                </a:r>
              </a:p>
            </p:txBody>
          </p:sp>
          <p:sp>
            <p:nvSpPr>
              <p:cNvPr id="108" name="TextBox 107">
                <a:extLst>
                  <a:ext uri="{FF2B5EF4-FFF2-40B4-BE49-F238E27FC236}">
                    <a16:creationId xmlns:a16="http://schemas.microsoft.com/office/drawing/2014/main" id="{04284676-A7F7-4F56-85B2-AFE60AC8A1B6}"/>
                  </a:ext>
                </a:extLst>
              </p:cNvPr>
              <p:cNvSpPr txBox="1"/>
              <p:nvPr/>
            </p:nvSpPr>
            <p:spPr>
              <a:xfrm>
                <a:off x="6082190" y="2977155"/>
                <a:ext cx="2892008" cy="261610"/>
              </a:xfrm>
              <a:prstGeom prst="rect">
                <a:avLst/>
              </a:prstGeom>
              <a:solidFill>
                <a:schemeClr val="bg1"/>
              </a:solidFill>
            </p:spPr>
            <p:txBody>
              <a:bodyPr wrap="square"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497D"/>
                    </a:solidFill>
                    <a:effectLst/>
                    <a:uLnTx/>
                    <a:uFillTx/>
                    <a:latin typeface="Arial Black"/>
                    <a:ea typeface="+mn-ea"/>
                    <a:cs typeface="Arial Black"/>
                  </a:rPr>
                  <a:t>Performance-based </a:t>
                </a:r>
                <a:r>
                  <a:rPr kumimoji="0" lang="en-US" sz="1100" b="1" i="0" u="none" strike="noStrike" kern="1200" cap="none" spc="0" normalizeH="0" baseline="0" noProof="0" dirty="0">
                    <a:ln>
                      <a:noFill/>
                    </a:ln>
                    <a:solidFill>
                      <a:srgbClr val="154777"/>
                    </a:solidFill>
                    <a:effectLst/>
                    <a:uLnTx/>
                    <a:uFillTx/>
                    <a:latin typeface="Arial Black"/>
                    <a:ea typeface="+mn-ea"/>
                    <a:cs typeface="Arial Black"/>
                  </a:rPr>
                  <a:t>incentives</a:t>
                </a:r>
              </a:p>
            </p:txBody>
          </p:sp>
          <p:sp>
            <p:nvSpPr>
              <p:cNvPr id="109" name="TextBox 108">
                <a:extLst>
                  <a:ext uri="{FF2B5EF4-FFF2-40B4-BE49-F238E27FC236}">
                    <a16:creationId xmlns:a16="http://schemas.microsoft.com/office/drawing/2014/main" id="{416F703A-8EB4-461E-B004-EE908722D553}"/>
                  </a:ext>
                </a:extLst>
              </p:cNvPr>
              <p:cNvSpPr txBox="1"/>
              <p:nvPr/>
            </p:nvSpPr>
            <p:spPr>
              <a:xfrm>
                <a:off x="6082190" y="4856613"/>
                <a:ext cx="2547590" cy="261610"/>
              </a:xfrm>
              <a:prstGeom prst="rect">
                <a:avLst/>
              </a:prstGeom>
              <a:solidFill>
                <a:schemeClr val="bg1"/>
              </a:solidFill>
            </p:spPr>
            <p:txBody>
              <a:bodyPr wrap="square"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1100" b="1" i="0" u="none" strike="noStrike" kern="1200" cap="none" spc="0" normalizeH="0" baseline="0" noProof="0" dirty="0">
                    <a:ln>
                      <a:noFill/>
                    </a:ln>
                    <a:solidFill>
                      <a:srgbClr val="154777"/>
                    </a:solidFill>
                    <a:effectLst/>
                    <a:uLnTx/>
                    <a:uFillTx/>
                    <a:latin typeface="Arial Black"/>
                    <a:ea typeface="+mn-ea"/>
                    <a:cs typeface="Arial Black"/>
                  </a:rPr>
                  <a:t>Performance </a:t>
                </a:r>
                <a:r>
                  <a:rPr kumimoji="0" lang="en-US" sz="1100" b="1" i="0" u="none" strike="noStrike" kern="1200" cap="none" spc="-5" normalizeH="0" baseline="0" noProof="0" dirty="0">
                    <a:ln>
                      <a:noFill/>
                    </a:ln>
                    <a:solidFill>
                      <a:srgbClr val="154777"/>
                    </a:solidFill>
                    <a:effectLst/>
                    <a:uLnTx/>
                    <a:uFillTx/>
                    <a:latin typeface="Arial Black"/>
                    <a:ea typeface="+mn-ea"/>
                    <a:cs typeface="Arial Black"/>
                  </a:rPr>
                  <a:t>Management</a:t>
                </a:r>
                <a:endParaRPr kumimoji="0" lang="en-US" sz="1100" b="1" i="0" u="none" strike="noStrike" kern="1200" cap="none" spc="0" normalizeH="0" baseline="0" noProof="0" dirty="0">
                  <a:ln>
                    <a:noFill/>
                  </a:ln>
                  <a:solidFill>
                    <a:srgbClr val="154777"/>
                  </a:solidFill>
                  <a:effectLst/>
                  <a:uLnTx/>
                  <a:uFillTx/>
                  <a:latin typeface="Arial Black"/>
                  <a:ea typeface="+mn-ea"/>
                  <a:cs typeface="Arial Black"/>
                </a:endParaRPr>
              </a:p>
            </p:txBody>
          </p:sp>
          <p:sp>
            <p:nvSpPr>
              <p:cNvPr id="110" name="TextBox 109">
                <a:extLst>
                  <a:ext uri="{FF2B5EF4-FFF2-40B4-BE49-F238E27FC236}">
                    <a16:creationId xmlns:a16="http://schemas.microsoft.com/office/drawing/2014/main" id="{9389A845-45EA-49D7-906C-FE161ADF584E}"/>
                  </a:ext>
                </a:extLst>
              </p:cNvPr>
              <p:cNvSpPr txBox="1"/>
              <p:nvPr/>
            </p:nvSpPr>
            <p:spPr>
              <a:xfrm>
                <a:off x="285510" y="2947009"/>
                <a:ext cx="2485739" cy="269176"/>
              </a:xfrm>
              <a:prstGeom prst="rect">
                <a:avLst/>
              </a:prstGeom>
              <a:solidFill>
                <a:schemeClr val="bg1"/>
              </a:solidFill>
            </p:spPr>
            <p:txBody>
              <a:bodyPr wrap="square" rtlCol="0">
                <a:spAutoFit/>
              </a:bodyPr>
              <a:lstStyle/>
              <a:p>
                <a:pPr marL="0" marR="0" lvl="0" indent="0" algn="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497D"/>
                    </a:solidFill>
                    <a:effectLst/>
                    <a:uLnTx/>
                    <a:uFillTx/>
                    <a:latin typeface="Arial Black" panose="020B0604020202020204" pitchFamily="34" charset="0"/>
                    <a:ea typeface="+mn-ea"/>
                    <a:cs typeface="Arial Black" panose="020B0604020202020204" pitchFamily="34" charset="0"/>
                  </a:rPr>
                  <a:t>Digital technology </a:t>
                </a:r>
              </a:p>
            </p:txBody>
          </p:sp>
        </p:grpSp>
      </p:grpSp>
      <p:pic>
        <p:nvPicPr>
          <p:cNvPr id="58" name="Picture 57">
            <a:extLst>
              <a:ext uri="{FF2B5EF4-FFF2-40B4-BE49-F238E27FC236}">
                <a16:creationId xmlns:a16="http://schemas.microsoft.com/office/drawing/2014/main" id="{8CB96EBE-A327-4818-ADB6-3F0EB791B17A}"/>
              </a:ext>
            </a:extLst>
          </p:cNvPr>
          <p:cNvPicPr/>
          <p:nvPr/>
        </p:nvPicPr>
        <p:blipFill>
          <a:blip r:embed="rId15" cstate="print"/>
          <a:srcRect/>
          <a:stretch>
            <a:fillRect/>
          </a:stretch>
        </p:blipFill>
        <p:spPr bwMode="auto">
          <a:xfrm>
            <a:off x="-225063" y="1"/>
            <a:ext cx="1364052" cy="1048876"/>
          </a:xfrm>
          <a:prstGeom prst="rect">
            <a:avLst/>
          </a:prstGeom>
          <a:noFill/>
          <a:ln w="9525">
            <a:noFill/>
            <a:miter lim="800000"/>
            <a:headEnd/>
            <a:tailEnd/>
          </a:ln>
        </p:spPr>
      </p:pic>
    </p:spTree>
    <p:extLst>
      <p:ext uri="{BB962C8B-B14F-4D97-AF65-F5344CB8AC3E}">
        <p14:creationId xmlns:p14="http://schemas.microsoft.com/office/powerpoint/2010/main" val="23051759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Content Op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Main Content Op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4287</TotalTime>
  <Words>1368</Words>
  <Application>Microsoft Office PowerPoint</Application>
  <PresentationFormat>Widescreen</PresentationFormat>
  <Paragraphs>247</Paragraphs>
  <Slides>16</Slides>
  <Notes>13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Arial</vt:lpstr>
      <vt:lpstr>Arial Black</vt:lpstr>
      <vt:lpstr>Calibri</vt:lpstr>
      <vt:lpstr>Calibri Light</vt:lpstr>
      <vt:lpstr>Carme</vt:lpstr>
      <vt:lpstr>Garamond</vt:lpstr>
      <vt:lpstr>Georgia</vt:lpstr>
      <vt:lpstr>Gill Sans MT</vt:lpstr>
      <vt:lpstr>Helvetica Light</vt:lpstr>
      <vt:lpstr>Wingdings</vt:lpstr>
      <vt:lpstr>Office Theme</vt:lpstr>
      <vt:lpstr>Main Content Options</vt:lpstr>
      <vt:lpstr>1_Main Content Options</vt:lpstr>
      <vt:lpstr>PowerPoint Presentation</vt:lpstr>
      <vt:lpstr>Our vision: Living Goods envisions a world where every family easily accesses  the healthcare they need to survive and thrive  Our mission: Living Goods aims to promote health and save lives at scale by supporting digitally empowered community health workers. We work with governments and partners to leverage smart mobile technology, rigorously strengthen performance and relentlessly innovate to deliver cost-effective, high quality health services.    </vt:lpstr>
      <vt:lpstr>PowerPoint Presentation</vt:lpstr>
      <vt:lpstr>PowerPoint Presentation</vt:lpstr>
      <vt:lpstr>“In the middle  of difficulty lies opportunity.”</vt:lpstr>
      <vt:lpstr>WHO CHW Policy Interventions</vt:lpstr>
      <vt:lpstr>PowerPoint Presentation</vt:lpstr>
      <vt:lpstr>PowerPoint Presentation</vt:lpstr>
      <vt:lpstr>PowerPoint Presentation</vt:lpstr>
      <vt:lpstr>PowerPoint Presentation</vt:lpstr>
      <vt:lpstr>CHWs are all equipped with Smart Phone to enhance their ability to deliver quality PHC services</vt:lpstr>
      <vt:lpstr>PowerPoint Presentation</vt:lpstr>
      <vt:lpstr>Communities at the heart of UHC</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Nsubuga</dc:creator>
  <cp:lastModifiedBy>Diana Nambatya Nsubuga</cp:lastModifiedBy>
  <cp:revision>279</cp:revision>
  <dcterms:created xsi:type="dcterms:W3CDTF">2019-01-09T14:33:04Z</dcterms:created>
  <dcterms:modified xsi:type="dcterms:W3CDTF">2019-11-05T06:59:37Z</dcterms:modified>
</cp:coreProperties>
</file>